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88825"/>
  <p:notesSz cx="6858000" cy="9144000"/>
  <p:embeddedFontLst>
    <p:embeddedFont>
      <p:font typeface="Century Gothic"/>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CenturyGothic-regular.fntdata"/><Relationship Id="rId11" Type="http://schemas.openxmlformats.org/officeDocument/2006/relationships/slide" Target="slides/slide7.xml"/><Relationship Id="rId22" Type="http://schemas.openxmlformats.org/officeDocument/2006/relationships/font" Target="fonts/CenturyGothic-italic.fntdata"/><Relationship Id="rId10" Type="http://schemas.openxmlformats.org/officeDocument/2006/relationships/slide" Target="slides/slide6.xml"/><Relationship Id="rId21" Type="http://schemas.openxmlformats.org/officeDocument/2006/relationships/font" Target="fonts/CenturyGothic-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lr>
                <a:schemeClr val="dk2"/>
              </a:buClr>
              <a:buFont typeface="Century Gothic"/>
              <a:buNone/>
              <a:defRPr b="0" i="0" sz="1600" u="none" cap="none" strike="noStrike">
                <a:solidFill>
                  <a:schemeClr val="dk2"/>
                </a:solidFill>
                <a:latin typeface="Century Gothic"/>
                <a:ea typeface="Century Gothic"/>
                <a:cs typeface="Century Gothic"/>
                <a:sym typeface="Century Gothic"/>
              </a:defRPr>
            </a:lvl1pPr>
            <a:lvl2pPr indent="-12592" lvl="1" marL="609493" marR="0" rtl="0" algn="l">
              <a:spcBef>
                <a:spcPts val="0"/>
              </a:spcBef>
              <a:buClr>
                <a:schemeClr val="dk2"/>
              </a:buClr>
              <a:buFont typeface="Century Gothic"/>
              <a:buNone/>
              <a:defRPr b="0" i="0" sz="1600" u="none" cap="none" strike="noStrike">
                <a:solidFill>
                  <a:schemeClr val="dk2"/>
                </a:solidFill>
                <a:latin typeface="Century Gothic"/>
                <a:ea typeface="Century Gothic"/>
                <a:cs typeface="Century Gothic"/>
                <a:sym typeface="Century Gothic"/>
              </a:defRPr>
            </a:lvl2pPr>
            <a:lvl3pPr indent="-12487" lvl="2" marL="1218987" marR="0" rtl="0" algn="l">
              <a:spcBef>
                <a:spcPts val="0"/>
              </a:spcBef>
              <a:buClr>
                <a:schemeClr val="dk2"/>
              </a:buClr>
              <a:buFont typeface="Century Gothic"/>
              <a:buNone/>
              <a:defRPr b="0" i="0" sz="1600" u="none" cap="none" strike="noStrike">
                <a:solidFill>
                  <a:schemeClr val="dk2"/>
                </a:solidFill>
                <a:latin typeface="Century Gothic"/>
                <a:ea typeface="Century Gothic"/>
                <a:cs typeface="Century Gothic"/>
                <a:sym typeface="Century Gothic"/>
              </a:defRPr>
            </a:lvl3pPr>
            <a:lvl4pPr indent="-12380" lvl="3" marL="1828480" marR="0" rtl="0" algn="l">
              <a:spcBef>
                <a:spcPts val="0"/>
              </a:spcBef>
              <a:buClr>
                <a:schemeClr val="dk2"/>
              </a:buClr>
              <a:buFont typeface="Century Gothic"/>
              <a:buNone/>
              <a:defRPr b="0" i="0" sz="1600" u="none" cap="none" strike="noStrike">
                <a:solidFill>
                  <a:schemeClr val="dk2"/>
                </a:solidFill>
                <a:latin typeface="Century Gothic"/>
                <a:ea typeface="Century Gothic"/>
                <a:cs typeface="Century Gothic"/>
                <a:sym typeface="Century Gothic"/>
              </a:defRPr>
            </a:lvl4pPr>
            <a:lvl5pPr indent="-12273" lvl="4" marL="2437973" marR="0" rtl="0" algn="l">
              <a:spcBef>
                <a:spcPts val="0"/>
              </a:spcBef>
              <a:buClr>
                <a:schemeClr val="dk2"/>
              </a:buClr>
              <a:buFont typeface="Century Gothic"/>
              <a:buNone/>
              <a:defRPr b="0" i="0" sz="1600" u="none" cap="none" strike="noStrike">
                <a:solidFill>
                  <a:schemeClr val="dk2"/>
                </a:solidFill>
                <a:latin typeface="Century Gothic"/>
                <a:ea typeface="Century Gothic"/>
                <a:cs typeface="Century Gothic"/>
                <a:sym typeface="Century Gothic"/>
              </a:defRPr>
            </a:lvl5pPr>
            <a:lvl6pPr indent="-12167" lvl="5" marL="3047467" marR="0" rtl="0" algn="l">
              <a:spcBef>
                <a:spcPts val="0"/>
              </a:spcBef>
              <a:buClr>
                <a:schemeClr val="dk1"/>
              </a:buClr>
              <a:buFont typeface="Century Gothic"/>
              <a:buNone/>
              <a:defRPr b="0" i="0" sz="1600" u="none" cap="none" strike="noStrike">
                <a:solidFill>
                  <a:schemeClr val="dk1"/>
                </a:solidFill>
                <a:latin typeface="Century Gothic"/>
                <a:ea typeface="Century Gothic"/>
                <a:cs typeface="Century Gothic"/>
                <a:sym typeface="Century Gothic"/>
              </a:defRPr>
            </a:lvl6pPr>
            <a:lvl7pPr indent="-12060" lvl="6" marL="3656960" marR="0" rtl="0" algn="l">
              <a:spcBef>
                <a:spcPts val="0"/>
              </a:spcBef>
              <a:buClr>
                <a:schemeClr val="dk1"/>
              </a:buClr>
              <a:buFont typeface="Century Gothic"/>
              <a:buNone/>
              <a:defRPr b="0" i="0" sz="1600" u="none" cap="none" strike="noStrike">
                <a:solidFill>
                  <a:schemeClr val="dk1"/>
                </a:solidFill>
                <a:latin typeface="Century Gothic"/>
                <a:ea typeface="Century Gothic"/>
                <a:cs typeface="Century Gothic"/>
                <a:sym typeface="Century Gothic"/>
              </a:defRPr>
            </a:lvl7pPr>
            <a:lvl8pPr indent="-11953" lvl="7" marL="4266453" marR="0" rtl="0" algn="l">
              <a:spcBef>
                <a:spcPts val="0"/>
              </a:spcBef>
              <a:buClr>
                <a:schemeClr val="dk1"/>
              </a:buClr>
              <a:buFont typeface="Century Gothic"/>
              <a:buNone/>
              <a:defRPr b="0" i="0" sz="1600" u="none" cap="none" strike="noStrike">
                <a:solidFill>
                  <a:schemeClr val="dk1"/>
                </a:solidFill>
                <a:latin typeface="Century Gothic"/>
                <a:ea typeface="Century Gothic"/>
                <a:cs typeface="Century Gothic"/>
                <a:sym typeface="Century Gothic"/>
              </a:defRPr>
            </a:lvl8pPr>
            <a:lvl9pPr indent="-11846" lvl="8" marL="4875947" marR="0" rtl="0" algn="l">
              <a:spcBef>
                <a:spcPts val="0"/>
              </a:spcBef>
              <a:buClr>
                <a:schemeClr val="dk1"/>
              </a:buClr>
              <a:buFont typeface="Century Gothic"/>
              <a:buNone/>
              <a:defRPr b="0" i="0" sz="1600" u="none" cap="none" strike="noStrike">
                <a:solidFill>
                  <a:schemeClr val="dk1"/>
                </a:solidFill>
                <a:latin typeface="Century Gothic"/>
                <a:ea typeface="Century Gothic"/>
                <a:cs typeface="Century Gothic"/>
                <a:sym typeface="Century Gothic"/>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qlite.org/mostdeployed.html" TargetMode="External"/><Relationship Id="rId3" Type="http://schemas.openxmlformats.org/officeDocument/2006/relationships/hyperlink" Target="https://en.wikipedia.org/wiki/Atomicity_(database_systems)" TargetMode="External"/><Relationship Id="rId4" Type="http://schemas.openxmlformats.org/officeDocument/2006/relationships/hyperlink" Target="https://en.wikipedia.org/wiki/Consistency_(database_systems)" TargetMode="External"/><Relationship Id="rId5" Type="http://schemas.openxmlformats.org/officeDocument/2006/relationships/hyperlink" Target="https://en.wikipedia.org/wiki/Isolation_(database_systems)" TargetMode="External"/><Relationship Id="rId6" Type="http://schemas.openxmlformats.org/officeDocument/2006/relationships/hyperlink" Target="https://en.wikipedia.org/wiki/Durability_(computer_science)" TargetMode="External"/><Relationship Id="rId7" Type="http://schemas.openxmlformats.org/officeDocument/2006/relationships/hyperlink" Target="https://en.wikipedia.org/wiki/Crash_(comput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p:txBody>
      </p:sp>
      <p:sp>
        <p:nvSpPr>
          <p:cNvPr id="83" name="Shape 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9" name="Shape 1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Page 1: The main screen user sees. Has questions displayed on it. Can filter questions, automatically shows their questions first.</a:t>
            </a: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Page 2: Filters, have sort by: best match(theirs first), most recent, most answers.</a:t>
            </a: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Page 3: New question</a:t>
            </a: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Page 4: New question page. Add the appropriate topics, select who you want to see question, confirm or cancel.</a:t>
            </a: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Page 5: Individual questions with all their answers, so in more detail.</a:t>
            </a: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Page 6: Menu bar, forum takes back to first page, bookings takes you to page 7.</a:t>
            </a: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Page 7: GTA to book filters will be module basis.</a:t>
            </a: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Page 8: Booking times. Also access this page by clicking on picture of GTA/PAL who have answered a question.</a:t>
            </a:r>
          </a:p>
          <a:p>
            <a:pPr indent="0" lvl="0" marL="0" marR="0" rtl="0" algn="l">
              <a:spcBef>
                <a:spcPts val="0"/>
              </a:spcBef>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Page 9: Confirmed booking.</a:t>
            </a:r>
          </a:p>
        </p:txBody>
      </p:sp>
      <p:sp>
        <p:nvSpPr>
          <p:cNvPr id="180" name="Shape 1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So what my fellow students just illustrated was the application interface.</a:t>
            </a:r>
            <a:br>
              <a:rPr b="0" i="0" lang="en-US" sz="1600" u="none" cap="none" strike="noStrike">
                <a:solidFill>
                  <a:schemeClr val="dk2"/>
                </a:solidFill>
                <a:latin typeface="Century Gothic"/>
                <a:ea typeface="Century Gothic"/>
                <a:cs typeface="Century Gothic"/>
                <a:sym typeface="Century Gothic"/>
              </a:rPr>
            </a:br>
            <a:br>
              <a:rPr b="0" i="0" lang="en-US" sz="1600" u="none" cap="none" strike="noStrike">
                <a:solidFill>
                  <a:schemeClr val="dk2"/>
                </a:solidFill>
                <a:latin typeface="Century Gothic"/>
                <a:ea typeface="Century Gothic"/>
                <a:cs typeface="Century Gothic"/>
                <a:sym typeface="Century Gothic"/>
              </a:rPr>
            </a:br>
            <a:r>
              <a:rPr b="0" i="0" lang="en-US" sz="1600" u="none" cap="none" strike="noStrike">
                <a:solidFill>
                  <a:schemeClr val="dk2"/>
                </a:solidFill>
                <a:latin typeface="Century Gothic"/>
                <a:ea typeface="Century Gothic"/>
                <a:cs typeface="Century Gothic"/>
                <a:sym typeface="Century Gothic"/>
              </a:rPr>
              <a:t>You might be wondering what is behind the scenes? </a:t>
            </a:r>
            <a:br>
              <a:rPr b="0" i="0" lang="en-US" sz="1600" u="none" cap="none" strike="noStrike">
                <a:solidFill>
                  <a:schemeClr val="dk2"/>
                </a:solidFill>
                <a:latin typeface="Century Gothic"/>
                <a:ea typeface="Century Gothic"/>
                <a:cs typeface="Century Gothic"/>
                <a:sym typeface="Century Gothic"/>
              </a:rPr>
            </a:br>
            <a:br>
              <a:rPr b="0" i="0" lang="en-US" sz="1600" u="none" cap="none" strike="noStrike">
                <a:solidFill>
                  <a:schemeClr val="dk2"/>
                </a:solidFill>
                <a:latin typeface="Century Gothic"/>
                <a:ea typeface="Century Gothic"/>
                <a:cs typeface="Century Gothic"/>
                <a:sym typeface="Century Gothic"/>
              </a:rPr>
            </a:br>
            <a:r>
              <a:rPr b="0" i="0" lang="en-US" sz="1600" u="none" cap="none" strike="noStrike">
                <a:solidFill>
                  <a:schemeClr val="dk2"/>
                </a:solidFill>
                <a:latin typeface="Century Gothic"/>
                <a:ea typeface="Century Gothic"/>
                <a:cs typeface="Century Gothic"/>
                <a:sym typeface="Century Gothic"/>
              </a:rPr>
              <a:t>So I will start with the database system that we will be using.</a:t>
            </a:r>
          </a:p>
          <a:p>
            <a:pPr indent="0" lvl="0" marL="0" marR="0" rtl="0" algn="l">
              <a:spcBef>
                <a:spcPts val="0"/>
              </a:spcBef>
              <a:spcAft>
                <a:spcPts val="0"/>
              </a:spcAft>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0" lvl="0" marL="0" marR="0" rtl="0" algn="l">
              <a:spcBef>
                <a:spcPts val="0"/>
              </a:spcBef>
              <a:spcAft>
                <a:spcPts val="0"/>
              </a:spcAft>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0" lvl="0" marL="0" marR="0" rtl="0" algn="l">
              <a:spcBef>
                <a:spcPts val="0"/>
              </a:spcBef>
              <a:spcAft>
                <a:spcPts val="0"/>
              </a:spcAft>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0" lvl="0" marL="0" marR="0" rtl="0" algn="l">
              <a:spcBef>
                <a:spcPts val="0"/>
              </a:spcBef>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p:txBody>
      </p:sp>
      <p:sp>
        <p:nvSpPr>
          <p:cNvPr id="194" name="Shape 1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It supports dynamic typing (types are assigned to values, rather than to columns), transactions, full-text search, single-writer/multiple-reader access, efficient range queries (useful when storing geographical data), and shared caching (across connections opened by a single thread to the same database).</a:t>
            </a:r>
          </a:p>
          <a:p>
            <a:pPr indent="0" lvl="0" marL="0" marR="0" rtl="0" algn="l">
              <a:spcBef>
                <a:spcPts val="0"/>
              </a:spcBef>
              <a:spcAft>
                <a:spcPts val="0"/>
              </a:spcAft>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SQLite stores each database as a single disk file in a cross-platform format. This implies that you can create an SQLite database on one machine and then use it on another machine with an entirely different architecture by simply copying the corresponding file.</a:t>
            </a:r>
          </a:p>
          <a:p>
            <a:pPr indent="0" lvl="0" marL="0" marR="0" rtl="0" algn="l">
              <a:spcBef>
                <a:spcPts val="0"/>
              </a:spcBef>
              <a:spcAft>
                <a:spcPts val="0"/>
              </a:spcAft>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The authors of SQLite </a:t>
            </a:r>
            <a:r>
              <a:rPr b="0" i="0" lang="en-US" sz="1600" u="sng" cap="none" strike="noStrike">
                <a:solidFill>
                  <a:schemeClr val="hlink"/>
                </a:solidFill>
                <a:latin typeface="Century Gothic"/>
                <a:ea typeface="Century Gothic"/>
                <a:cs typeface="Century Gothic"/>
                <a:sym typeface="Century Gothic"/>
                <a:hlinkClick r:id="rId2"/>
              </a:rPr>
              <a:t>believe</a:t>
            </a:r>
            <a:r>
              <a:rPr b="0" i="0" lang="en-US" sz="1600" u="none" cap="none" strike="noStrike">
                <a:solidFill>
                  <a:schemeClr val="dk2"/>
                </a:solidFill>
                <a:latin typeface="Century Gothic"/>
                <a:ea typeface="Century Gothic"/>
                <a:cs typeface="Century Gothic"/>
                <a:sym typeface="Century Gothic"/>
              </a:rPr>
              <a:t> that it is “the most widely deployed SQL database”. Bindings for SQLite are available in most mainstream programming languages. SQLite is also included in both iPhone and Android operating systems.</a:t>
            </a:r>
          </a:p>
          <a:p>
            <a:pPr indent="0" lvl="0" marL="0" marR="0" rtl="0" algn="l">
              <a:spcBef>
                <a:spcPts val="0"/>
              </a:spcBef>
              <a:spcAft>
                <a:spcPts val="0"/>
              </a:spcAft>
              <a:buClr>
                <a:schemeClr val="dk2"/>
              </a:buClr>
              <a:buSzPct val="25000"/>
              <a:buFont typeface="Century Gothic"/>
              <a:buNone/>
            </a:pPr>
            <a:br>
              <a:rPr b="0" i="0" lang="en-US" sz="1600" u="none" cap="none" strike="noStrike">
                <a:solidFill>
                  <a:schemeClr val="dk2"/>
                </a:solidFill>
                <a:latin typeface="Century Gothic"/>
                <a:ea typeface="Century Gothic"/>
                <a:cs typeface="Century Gothic"/>
                <a:sym typeface="Century Gothic"/>
              </a:rPr>
            </a:br>
            <a:r>
              <a:rPr b="0" i="0" lang="en-US" sz="1600" u="none" cap="none" strike="noStrike">
                <a:solidFill>
                  <a:schemeClr val="dk2"/>
                </a:solidFill>
                <a:latin typeface="Century Gothic"/>
                <a:ea typeface="Century Gothic"/>
                <a:cs typeface="Century Gothic"/>
                <a:sym typeface="Century Gothic"/>
              </a:rPr>
              <a:t>A: </a:t>
            </a:r>
            <a:r>
              <a:rPr b="0" i="0" lang="en-US" sz="1600" u="sng" cap="none" strike="noStrike">
                <a:solidFill>
                  <a:schemeClr val="hlink"/>
                </a:solidFill>
                <a:latin typeface="Century Gothic"/>
                <a:ea typeface="Century Gothic"/>
                <a:cs typeface="Century Gothic"/>
                <a:sym typeface="Century Gothic"/>
                <a:hlinkClick r:id="rId3"/>
              </a:rPr>
              <a:t>Atomicity</a:t>
            </a:r>
            <a:r>
              <a:rPr b="0" i="0" lang="en-US" sz="1600" u="none" cap="none" strike="noStrike">
                <a:solidFill>
                  <a:schemeClr val="dk2"/>
                </a:solidFill>
                <a:latin typeface="Century Gothic"/>
                <a:ea typeface="Century Gothic"/>
                <a:cs typeface="Century Gothic"/>
                <a:sym typeface="Century Gothic"/>
              </a:rPr>
              <a:t> requires that each transaction be "all or nothing"</a:t>
            </a: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C: The </a:t>
            </a:r>
            <a:r>
              <a:rPr b="0" i="0" lang="en-US" sz="1600" u="sng" cap="none" strike="noStrike">
                <a:solidFill>
                  <a:schemeClr val="hlink"/>
                </a:solidFill>
                <a:latin typeface="Century Gothic"/>
                <a:ea typeface="Century Gothic"/>
                <a:cs typeface="Century Gothic"/>
                <a:sym typeface="Century Gothic"/>
                <a:hlinkClick r:id="rId4"/>
              </a:rPr>
              <a:t>consistency</a:t>
            </a:r>
            <a:r>
              <a:rPr b="0" i="0" lang="en-US" sz="1600" u="none" cap="none" strike="noStrike">
                <a:solidFill>
                  <a:schemeClr val="dk2"/>
                </a:solidFill>
                <a:latin typeface="Century Gothic"/>
                <a:ea typeface="Century Gothic"/>
                <a:cs typeface="Century Gothic"/>
                <a:sym typeface="Century Gothic"/>
              </a:rPr>
              <a:t> property ensures that any transaction will bring the database from one valid state to another. </a:t>
            </a: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I: The </a:t>
            </a:r>
            <a:r>
              <a:rPr b="0" i="0" lang="en-US" sz="1600" u="sng" cap="none" strike="noStrike">
                <a:solidFill>
                  <a:schemeClr val="hlink"/>
                </a:solidFill>
                <a:latin typeface="Century Gothic"/>
                <a:ea typeface="Century Gothic"/>
                <a:cs typeface="Century Gothic"/>
                <a:sym typeface="Century Gothic"/>
                <a:hlinkClick r:id="rId5"/>
              </a:rPr>
              <a:t>isolation</a:t>
            </a:r>
            <a:r>
              <a:rPr b="0" i="0" lang="en-US" sz="1600" u="none" cap="none" strike="noStrike">
                <a:solidFill>
                  <a:schemeClr val="dk2"/>
                </a:solidFill>
                <a:latin typeface="Century Gothic"/>
                <a:ea typeface="Century Gothic"/>
                <a:cs typeface="Century Gothic"/>
                <a:sym typeface="Century Gothic"/>
              </a:rPr>
              <a:t> property ensures that the concurrent execution of transactions results in a system state that would be obtained if transactions were executed serially, i.e., one after the other.</a:t>
            </a:r>
          </a:p>
          <a:p>
            <a:pPr indent="0" lvl="0" marL="0" marR="0" rtl="0" algn="l">
              <a:spcBef>
                <a:spcPts val="0"/>
              </a:spcBef>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D: The </a:t>
            </a:r>
            <a:r>
              <a:rPr b="0" i="0" lang="en-US" sz="1600" u="sng" cap="none" strike="noStrike">
                <a:solidFill>
                  <a:schemeClr val="hlink"/>
                </a:solidFill>
                <a:latin typeface="Century Gothic"/>
                <a:ea typeface="Century Gothic"/>
                <a:cs typeface="Century Gothic"/>
                <a:sym typeface="Century Gothic"/>
                <a:hlinkClick r:id="rId6"/>
              </a:rPr>
              <a:t>durability</a:t>
            </a:r>
            <a:r>
              <a:rPr b="0" i="0" lang="en-US" sz="1600" u="none" cap="none" strike="noStrike">
                <a:solidFill>
                  <a:schemeClr val="dk2"/>
                </a:solidFill>
                <a:latin typeface="Century Gothic"/>
                <a:ea typeface="Century Gothic"/>
                <a:cs typeface="Century Gothic"/>
                <a:sym typeface="Century Gothic"/>
              </a:rPr>
              <a:t> property ensures that once a transaction has been committed, it will remain so, even in the event of power loss, </a:t>
            </a:r>
            <a:r>
              <a:rPr b="0" i="0" lang="en-US" sz="1600" u="sng" cap="none" strike="noStrike">
                <a:solidFill>
                  <a:schemeClr val="hlink"/>
                </a:solidFill>
                <a:latin typeface="Century Gothic"/>
                <a:ea typeface="Century Gothic"/>
                <a:cs typeface="Century Gothic"/>
                <a:sym typeface="Century Gothic"/>
                <a:hlinkClick r:id="rId7"/>
              </a:rPr>
              <a:t>crashes</a:t>
            </a:r>
            <a:r>
              <a:rPr b="0" i="0" lang="en-US" sz="1600" u="none" cap="none" strike="noStrike">
                <a:solidFill>
                  <a:schemeClr val="dk2"/>
                </a:solidFill>
                <a:latin typeface="Century Gothic"/>
                <a:ea typeface="Century Gothic"/>
                <a:cs typeface="Century Gothic"/>
                <a:sym typeface="Century Gothic"/>
              </a:rPr>
              <a:t>, or errors. </a:t>
            </a:r>
          </a:p>
        </p:txBody>
      </p:sp>
      <p:sp>
        <p:nvSpPr>
          <p:cNvPr id="204" name="Shape 20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SQLiteDatabase has methods to create, delete, execute SQL commands, and perform other common database management tasks.</a:t>
            </a:r>
          </a:p>
          <a:p>
            <a:pPr indent="0" lvl="0" marL="0" marR="0" rtl="0" algn="l">
              <a:spcBef>
                <a:spcPts val="0"/>
              </a:spcBef>
              <a:spcAft>
                <a:spcPts val="0"/>
              </a:spcAft>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a:p>
            <a:pPr indent="0" lvl="0" marL="0"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To query a given table and return a Cursor object over the result set you can use the following method.</a:t>
            </a:r>
            <a:br>
              <a:rPr b="0" i="0" lang="en-US" sz="1600" u="none" cap="none" strike="noStrike">
                <a:solidFill>
                  <a:schemeClr val="dk2"/>
                </a:solidFill>
                <a:latin typeface="Century Gothic"/>
                <a:ea typeface="Century Gothic"/>
                <a:cs typeface="Century Gothic"/>
                <a:sym typeface="Century Gothic"/>
              </a:rPr>
            </a:br>
            <a:br>
              <a:rPr b="0" i="0" lang="en-US" sz="1600" u="none" cap="none" strike="noStrike">
                <a:solidFill>
                  <a:schemeClr val="dk2"/>
                </a:solidFill>
                <a:latin typeface="Century Gothic"/>
                <a:ea typeface="Century Gothic"/>
                <a:cs typeface="Century Gothic"/>
                <a:sym typeface="Century Gothic"/>
              </a:rPr>
            </a:br>
            <a:r>
              <a:rPr b="1" i="0" lang="en-US" sz="1600" u="none" cap="none" strike="noStrike">
                <a:solidFill>
                  <a:schemeClr val="dk2"/>
                </a:solidFill>
                <a:latin typeface="Century Gothic"/>
                <a:ea typeface="Century Gothic"/>
                <a:cs typeface="Century Gothic"/>
                <a:sym typeface="Century Gothic"/>
              </a:rPr>
              <a:t>Parameters</a:t>
            </a:r>
            <a:r>
              <a:rPr b="0" i="0" lang="en-US" sz="1600" u="none" cap="none" strike="noStrike">
                <a:solidFill>
                  <a:schemeClr val="dk2"/>
                </a:solidFill>
                <a:latin typeface="Century Gothic"/>
                <a:ea typeface="Century Gothic"/>
                <a:cs typeface="Century Gothic"/>
                <a:sym typeface="Century Gothic"/>
              </a:rPr>
              <a:t> </a:t>
            </a:r>
            <a:br>
              <a:rPr b="0" i="0" lang="en-US" sz="1600" u="none" cap="none" strike="noStrike">
                <a:solidFill>
                  <a:schemeClr val="dk2"/>
                </a:solidFill>
                <a:latin typeface="Century Gothic"/>
                <a:ea typeface="Century Gothic"/>
                <a:cs typeface="Century Gothic"/>
                <a:sym typeface="Century Gothic"/>
              </a:rPr>
            </a:br>
            <a:r>
              <a:rPr b="1" i="0" lang="en-US" sz="1600" u="none" cap="none" strike="noStrike">
                <a:solidFill>
                  <a:schemeClr val="dk2"/>
                </a:solidFill>
                <a:latin typeface="Century Gothic"/>
                <a:ea typeface="Century Gothic"/>
                <a:cs typeface="Century Gothic"/>
                <a:sym typeface="Century Gothic"/>
              </a:rPr>
              <a:t>table</a:t>
            </a:r>
            <a:r>
              <a:rPr b="0" i="0" lang="en-US" sz="1600" u="none" cap="none" strike="noStrike">
                <a:solidFill>
                  <a:schemeClr val="dk2"/>
                </a:solidFill>
                <a:latin typeface="Century Gothic"/>
                <a:ea typeface="Century Gothic"/>
                <a:cs typeface="Century Gothic"/>
                <a:sym typeface="Century Gothic"/>
              </a:rPr>
              <a:t> </a:t>
            </a:r>
          </a:p>
          <a:p>
            <a:pPr indent="-12592" lvl="1" marL="609493"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The table name to compile the query against.</a:t>
            </a:r>
          </a:p>
          <a:p>
            <a:pPr indent="0" lvl="0" marL="0" marR="0" rtl="0" algn="l">
              <a:spcBef>
                <a:spcPts val="0"/>
              </a:spcBef>
              <a:spcAft>
                <a:spcPts val="0"/>
              </a:spcAft>
              <a:buClr>
                <a:schemeClr val="dk2"/>
              </a:buClr>
              <a:buSzPct val="25000"/>
              <a:buFont typeface="Century Gothic"/>
              <a:buNone/>
            </a:pPr>
            <a:r>
              <a:rPr b="1" i="0" lang="en-US" sz="1600" u="none" cap="none" strike="noStrike">
                <a:solidFill>
                  <a:schemeClr val="dk2"/>
                </a:solidFill>
                <a:latin typeface="Century Gothic"/>
                <a:ea typeface="Century Gothic"/>
                <a:cs typeface="Century Gothic"/>
                <a:sym typeface="Century Gothic"/>
              </a:rPr>
              <a:t>columns</a:t>
            </a:r>
            <a:r>
              <a:rPr b="0" i="0" lang="en-US" sz="1600" u="none" cap="none" strike="noStrike">
                <a:solidFill>
                  <a:schemeClr val="dk2"/>
                </a:solidFill>
                <a:latin typeface="Century Gothic"/>
                <a:ea typeface="Century Gothic"/>
                <a:cs typeface="Century Gothic"/>
                <a:sym typeface="Century Gothic"/>
              </a:rPr>
              <a:t> </a:t>
            </a:r>
          </a:p>
          <a:p>
            <a:pPr indent="-12592" lvl="1" marL="609493"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A list of which columns to return. Passing null will return all columns, which is discouraged to prevent reading data from storage that isn't going to be used.</a:t>
            </a:r>
          </a:p>
          <a:p>
            <a:pPr indent="0" lvl="0" marL="0" marR="0" rtl="0" algn="l">
              <a:spcBef>
                <a:spcPts val="0"/>
              </a:spcBef>
              <a:spcAft>
                <a:spcPts val="0"/>
              </a:spcAft>
              <a:buClr>
                <a:schemeClr val="dk2"/>
              </a:buClr>
              <a:buSzPct val="25000"/>
              <a:buFont typeface="Century Gothic"/>
              <a:buNone/>
            </a:pPr>
            <a:r>
              <a:rPr b="1" i="0" lang="en-US" sz="1600" u="none" cap="none" strike="noStrike">
                <a:solidFill>
                  <a:schemeClr val="dk2"/>
                </a:solidFill>
                <a:latin typeface="Century Gothic"/>
                <a:ea typeface="Century Gothic"/>
                <a:cs typeface="Century Gothic"/>
                <a:sym typeface="Century Gothic"/>
              </a:rPr>
              <a:t>selection</a:t>
            </a:r>
            <a:r>
              <a:rPr b="0" i="0" lang="en-US" sz="1600" u="none" cap="none" strike="noStrike">
                <a:solidFill>
                  <a:schemeClr val="dk2"/>
                </a:solidFill>
                <a:latin typeface="Century Gothic"/>
                <a:ea typeface="Century Gothic"/>
                <a:cs typeface="Century Gothic"/>
                <a:sym typeface="Century Gothic"/>
              </a:rPr>
              <a:t> </a:t>
            </a:r>
          </a:p>
          <a:p>
            <a:pPr indent="-12592" lvl="1" marL="609493"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A filter declaring which rows to return, formatted as an SQL WHERE clause (excluding the WHERE itself). Passing null will return all rows for the given table.</a:t>
            </a:r>
          </a:p>
          <a:p>
            <a:pPr indent="0" lvl="0" marL="0" marR="0" rtl="0" algn="l">
              <a:spcBef>
                <a:spcPts val="0"/>
              </a:spcBef>
              <a:spcAft>
                <a:spcPts val="0"/>
              </a:spcAft>
              <a:buClr>
                <a:schemeClr val="dk2"/>
              </a:buClr>
              <a:buSzPct val="25000"/>
              <a:buFont typeface="Century Gothic"/>
              <a:buNone/>
            </a:pPr>
            <a:r>
              <a:rPr b="1" i="0" lang="en-US" sz="1600" u="none" cap="none" strike="noStrike">
                <a:solidFill>
                  <a:schemeClr val="dk2"/>
                </a:solidFill>
                <a:latin typeface="Century Gothic"/>
                <a:ea typeface="Century Gothic"/>
                <a:cs typeface="Century Gothic"/>
                <a:sym typeface="Century Gothic"/>
              </a:rPr>
              <a:t>selectionArgs</a:t>
            </a:r>
            <a:r>
              <a:rPr b="0" i="0" lang="en-US" sz="1600" u="none" cap="none" strike="noStrike">
                <a:solidFill>
                  <a:schemeClr val="dk2"/>
                </a:solidFill>
                <a:latin typeface="Century Gothic"/>
                <a:ea typeface="Century Gothic"/>
                <a:cs typeface="Century Gothic"/>
                <a:sym typeface="Century Gothic"/>
              </a:rPr>
              <a:t> </a:t>
            </a:r>
          </a:p>
          <a:p>
            <a:pPr indent="-12592" lvl="1" marL="609493"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You may include ?s in selection, which will be replaced by the values from selectionArgs, in order that they appear in the selection. The values will be bound as Strings.</a:t>
            </a:r>
          </a:p>
          <a:p>
            <a:pPr indent="0" lvl="0" marL="0" marR="0" rtl="0" algn="l">
              <a:spcBef>
                <a:spcPts val="0"/>
              </a:spcBef>
              <a:spcAft>
                <a:spcPts val="0"/>
              </a:spcAft>
              <a:buClr>
                <a:schemeClr val="dk2"/>
              </a:buClr>
              <a:buSzPct val="25000"/>
              <a:buFont typeface="Century Gothic"/>
              <a:buNone/>
            </a:pPr>
            <a:r>
              <a:rPr b="1" i="0" lang="en-US" sz="1600" u="none" cap="none" strike="noStrike">
                <a:solidFill>
                  <a:schemeClr val="dk2"/>
                </a:solidFill>
                <a:latin typeface="Century Gothic"/>
                <a:ea typeface="Century Gothic"/>
                <a:cs typeface="Century Gothic"/>
                <a:sym typeface="Century Gothic"/>
              </a:rPr>
              <a:t>groupBy</a:t>
            </a:r>
            <a:r>
              <a:rPr b="0" i="0" lang="en-US" sz="1600" u="none" cap="none" strike="noStrike">
                <a:solidFill>
                  <a:schemeClr val="dk2"/>
                </a:solidFill>
                <a:latin typeface="Century Gothic"/>
                <a:ea typeface="Century Gothic"/>
                <a:cs typeface="Century Gothic"/>
                <a:sym typeface="Century Gothic"/>
              </a:rPr>
              <a:t> </a:t>
            </a:r>
          </a:p>
          <a:p>
            <a:pPr indent="-12592" lvl="1" marL="609493"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A filter declaring how to group rows, formatted as an SQL GROUP BY clause (excluding the GROUP BY itself). Passing null will cause the rows to not be grouped.</a:t>
            </a:r>
          </a:p>
          <a:p>
            <a:pPr indent="0" lvl="0" marL="0" marR="0" rtl="0" algn="l">
              <a:spcBef>
                <a:spcPts val="0"/>
              </a:spcBef>
              <a:spcAft>
                <a:spcPts val="0"/>
              </a:spcAft>
              <a:buClr>
                <a:schemeClr val="dk2"/>
              </a:buClr>
              <a:buSzPct val="25000"/>
              <a:buFont typeface="Century Gothic"/>
              <a:buNone/>
            </a:pPr>
            <a:r>
              <a:rPr b="1" i="0" lang="en-US" sz="1600" u="none" cap="none" strike="noStrike">
                <a:solidFill>
                  <a:schemeClr val="dk2"/>
                </a:solidFill>
                <a:latin typeface="Century Gothic"/>
                <a:ea typeface="Century Gothic"/>
                <a:cs typeface="Century Gothic"/>
                <a:sym typeface="Century Gothic"/>
              </a:rPr>
              <a:t>having</a:t>
            </a:r>
            <a:r>
              <a:rPr b="0" i="0" lang="en-US" sz="1600" u="none" cap="none" strike="noStrike">
                <a:solidFill>
                  <a:schemeClr val="dk2"/>
                </a:solidFill>
                <a:latin typeface="Century Gothic"/>
                <a:ea typeface="Century Gothic"/>
                <a:cs typeface="Century Gothic"/>
                <a:sym typeface="Century Gothic"/>
              </a:rPr>
              <a:t> </a:t>
            </a:r>
          </a:p>
          <a:p>
            <a:pPr indent="-12592" lvl="1" marL="609493"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A filter declare which row groups to include in the cursor, if row grouping is being used, formatted as an SQL HAVING clause (excluding the HAVING itself). Passing null will cause all row groups to be included, and is required when row grouping is not being used.</a:t>
            </a:r>
          </a:p>
          <a:p>
            <a:pPr indent="0" lvl="0" marL="0" marR="0" rtl="0" algn="l">
              <a:spcBef>
                <a:spcPts val="0"/>
              </a:spcBef>
              <a:spcAft>
                <a:spcPts val="0"/>
              </a:spcAft>
              <a:buClr>
                <a:schemeClr val="dk2"/>
              </a:buClr>
              <a:buSzPct val="25000"/>
              <a:buFont typeface="Century Gothic"/>
              <a:buNone/>
            </a:pPr>
            <a:r>
              <a:rPr b="1" i="0" lang="en-US" sz="1600" u="none" cap="none" strike="noStrike">
                <a:solidFill>
                  <a:schemeClr val="dk2"/>
                </a:solidFill>
                <a:latin typeface="Century Gothic"/>
                <a:ea typeface="Century Gothic"/>
                <a:cs typeface="Century Gothic"/>
                <a:sym typeface="Century Gothic"/>
              </a:rPr>
              <a:t>orderBy</a:t>
            </a:r>
            <a:r>
              <a:rPr b="0" i="0" lang="en-US" sz="1600" u="none" cap="none" strike="noStrike">
                <a:solidFill>
                  <a:schemeClr val="dk2"/>
                </a:solidFill>
                <a:latin typeface="Century Gothic"/>
                <a:ea typeface="Century Gothic"/>
                <a:cs typeface="Century Gothic"/>
                <a:sym typeface="Century Gothic"/>
              </a:rPr>
              <a:t> </a:t>
            </a:r>
          </a:p>
          <a:p>
            <a:pPr indent="-12592" lvl="1" marL="609493"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How to order the rows, formatted as an SQL ORDER BY clause (excluding the ORDER BY itself). Passing null will use the default sort order, which may be unordered.</a:t>
            </a:r>
          </a:p>
          <a:p>
            <a:pPr indent="0" lvl="0" marL="0" marR="0" rtl="0" algn="l">
              <a:spcBef>
                <a:spcPts val="0"/>
              </a:spcBef>
              <a:spcAft>
                <a:spcPts val="0"/>
              </a:spcAft>
              <a:buClr>
                <a:schemeClr val="dk2"/>
              </a:buClr>
              <a:buSzPct val="25000"/>
              <a:buFont typeface="Century Gothic"/>
              <a:buNone/>
            </a:pPr>
            <a:r>
              <a:rPr b="1" i="0" lang="en-US" sz="1600" u="none" cap="none" strike="noStrike">
                <a:solidFill>
                  <a:schemeClr val="dk2"/>
                </a:solidFill>
                <a:latin typeface="Century Gothic"/>
                <a:ea typeface="Century Gothic"/>
                <a:cs typeface="Century Gothic"/>
                <a:sym typeface="Century Gothic"/>
              </a:rPr>
              <a:t>limit</a:t>
            </a:r>
            <a:r>
              <a:rPr b="0" i="0" lang="en-US" sz="1600" u="none" cap="none" strike="noStrike">
                <a:solidFill>
                  <a:schemeClr val="dk2"/>
                </a:solidFill>
                <a:latin typeface="Century Gothic"/>
                <a:ea typeface="Century Gothic"/>
                <a:cs typeface="Century Gothic"/>
                <a:sym typeface="Century Gothic"/>
              </a:rPr>
              <a:t> </a:t>
            </a:r>
          </a:p>
          <a:p>
            <a:pPr indent="-12592" lvl="1" marL="609493" marR="0" rtl="0" algn="l">
              <a:spcBef>
                <a:spcPts val="0"/>
              </a:spcBef>
              <a:spcAft>
                <a:spcPts val="0"/>
              </a:spcAft>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Limits the number of rows returned by the query, formatted as LIMIT clause. Passing null denotes no LIMIT clause.</a:t>
            </a:r>
          </a:p>
          <a:p>
            <a:pPr indent="0" lvl="0" marL="0" marR="0" rtl="0" algn="l">
              <a:spcBef>
                <a:spcPts val="0"/>
              </a:spcBef>
              <a:spcAft>
                <a:spcPts val="0"/>
              </a:spcAft>
              <a:buClr>
                <a:schemeClr val="dk2"/>
              </a:buClr>
              <a:buSzPct val="25000"/>
              <a:buFont typeface="Century Gothic"/>
              <a:buNone/>
            </a:pPr>
            <a:r>
              <a:rPr b="1" i="0" lang="en-US" sz="1600" u="none" cap="none" strike="noStrike">
                <a:solidFill>
                  <a:schemeClr val="dk2"/>
                </a:solidFill>
                <a:latin typeface="Century Gothic"/>
                <a:ea typeface="Century Gothic"/>
                <a:cs typeface="Century Gothic"/>
                <a:sym typeface="Century Gothic"/>
              </a:rPr>
              <a:t>Returns</a:t>
            </a:r>
            <a:r>
              <a:rPr b="0" i="0" lang="en-US" sz="1600" u="none" cap="none" strike="noStrike">
                <a:solidFill>
                  <a:schemeClr val="dk2"/>
                </a:solidFill>
                <a:latin typeface="Century Gothic"/>
                <a:ea typeface="Century Gothic"/>
                <a:cs typeface="Century Gothic"/>
                <a:sym typeface="Century Gothic"/>
              </a:rPr>
              <a:t> </a:t>
            </a:r>
            <a:br>
              <a:rPr b="0" i="0" lang="en-US" sz="1600" u="none" cap="none" strike="noStrike">
                <a:solidFill>
                  <a:schemeClr val="dk2"/>
                </a:solidFill>
                <a:latin typeface="Century Gothic"/>
                <a:ea typeface="Century Gothic"/>
                <a:cs typeface="Century Gothic"/>
                <a:sym typeface="Century Gothic"/>
              </a:rPr>
            </a:br>
            <a:r>
              <a:rPr b="0" i="0" lang="en-US" sz="1600" u="none" cap="none" strike="noStrike">
                <a:solidFill>
                  <a:schemeClr val="dk2"/>
                </a:solidFill>
                <a:latin typeface="Century Gothic"/>
                <a:ea typeface="Century Gothic"/>
                <a:cs typeface="Century Gothic"/>
                <a:sym typeface="Century Gothic"/>
              </a:rPr>
              <a:t>A Cursor object, which is positioned before the first entry. Note that Cursors are not synchronized</a:t>
            </a:r>
          </a:p>
          <a:p>
            <a:pPr indent="0" lvl="0" marL="0" marR="0" rtl="0" algn="l">
              <a:spcBef>
                <a:spcPts val="0"/>
              </a:spcBef>
              <a:buClr>
                <a:schemeClr val="dk2"/>
              </a:buClr>
              <a:buSzPct val="25000"/>
              <a:buFont typeface="Century Gothic"/>
              <a:buNone/>
            </a:pPr>
            <a:br>
              <a:rPr b="0" i="0" lang="en-US" sz="1600" u="none" cap="none" strike="noStrike">
                <a:solidFill>
                  <a:schemeClr val="dk2"/>
                </a:solidFill>
                <a:latin typeface="Century Gothic"/>
                <a:ea typeface="Century Gothic"/>
                <a:cs typeface="Century Gothic"/>
                <a:sym typeface="Century Gothic"/>
              </a:rPr>
            </a:br>
          </a:p>
        </p:txBody>
      </p:sp>
      <p:sp>
        <p:nvSpPr>
          <p:cNvPr id="214" name="Shape 21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1" name="Shape 22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But it goes beyond that since SQLite allows for Full text search. </a:t>
            </a:r>
          </a:p>
        </p:txBody>
      </p:sp>
      <p:sp>
        <p:nvSpPr>
          <p:cNvPr id="222" name="Shape 22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p:txBody>
      </p:sp>
      <p:sp>
        <p:nvSpPr>
          <p:cNvPr id="230" name="Shape 23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9" name="Shape 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Miah</a:t>
            </a:r>
          </a:p>
        </p:txBody>
      </p:sp>
      <p:sp>
        <p:nvSpPr>
          <p:cNvPr id="90" name="Shape 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6" name="Shape 9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Miah</a:t>
            </a:r>
          </a:p>
        </p:txBody>
      </p:sp>
      <p:sp>
        <p:nvSpPr>
          <p:cNvPr id="97" name="Shape 9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Miah</a:t>
            </a:r>
          </a:p>
        </p:txBody>
      </p:sp>
      <p:sp>
        <p:nvSpPr>
          <p:cNvPr id="105" name="Shape 10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Hamayun</a:t>
            </a:r>
          </a:p>
        </p:txBody>
      </p:sp>
      <p:sp>
        <p:nvSpPr>
          <p:cNvPr id="136" name="Shape 13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2"/>
              </a:buClr>
              <a:buSzPct val="25000"/>
              <a:buFont typeface="Century Gothic"/>
              <a:buNone/>
            </a:pPr>
            <a:r>
              <a:rPr b="0" i="0" lang="en-US" sz="1600" u="none" cap="none" strike="noStrike">
                <a:solidFill>
                  <a:schemeClr val="dk2"/>
                </a:solidFill>
                <a:latin typeface="Century Gothic"/>
                <a:ea typeface="Century Gothic"/>
                <a:cs typeface="Century Gothic"/>
                <a:sym typeface="Century Gothic"/>
              </a:rPr>
              <a:t>Binod</a:t>
            </a:r>
          </a:p>
        </p:txBody>
      </p:sp>
      <p:sp>
        <p:nvSpPr>
          <p:cNvPr id="143" name="Shape 1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0" name="Shape 15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p:txBody>
      </p:sp>
      <p:sp>
        <p:nvSpPr>
          <p:cNvPr id="151" name="Shape 15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00000"/>
              </a:buClr>
              <a:buSzPct val="25000"/>
              <a:buFont typeface="Century Gothic"/>
              <a:buNone/>
            </a:pPr>
            <a:r>
              <a:rPr b="0" i="0" lang="en-US" sz="1600" u="none" cap="none" strike="noStrike">
                <a:solidFill>
                  <a:srgbClr val="000000"/>
                </a:solidFill>
                <a:latin typeface="Century Gothic"/>
                <a:ea typeface="Century Gothic"/>
                <a:cs typeface="Century Gothic"/>
                <a:sym typeface="Century Gothic"/>
              </a:rPr>
              <a:t>Mo</a:t>
            </a:r>
          </a:p>
          <a:p>
            <a:pPr indent="0" lvl="0" marL="0" marR="0" rtl="0" algn="l">
              <a:spcBef>
                <a:spcPts val="0"/>
              </a:spcBef>
              <a:spcAft>
                <a:spcPts val="0"/>
              </a:spcAft>
              <a:buClr>
                <a:srgbClr val="000000"/>
              </a:buClr>
              <a:buSzPct val="25000"/>
              <a:buFont typeface="Century Gothic"/>
              <a:buNone/>
            </a:pPr>
            <a:r>
              <a:rPr b="0" i="0" lang="en-US" sz="1600" u="none" cap="none" strike="noStrike">
                <a:solidFill>
                  <a:srgbClr val="000000"/>
                </a:solidFill>
                <a:latin typeface="Century Gothic"/>
                <a:ea typeface="Century Gothic"/>
                <a:cs typeface="Century Gothic"/>
                <a:sym typeface="Century Gothic"/>
              </a:rPr>
              <a:t>1st screen = Splash screen, user can sign-in or sign-up/register.</a:t>
            </a:r>
          </a:p>
          <a:p>
            <a:pPr indent="0" lvl="0" marL="0" marR="0" rtl="0" algn="l">
              <a:spcBef>
                <a:spcPts val="0"/>
              </a:spcBef>
              <a:spcAft>
                <a:spcPts val="0"/>
              </a:spcAft>
              <a:buClr>
                <a:srgbClr val="000000"/>
              </a:buClr>
              <a:buSzPct val="25000"/>
              <a:buFont typeface="Century Gothic"/>
              <a:buNone/>
            </a:pPr>
            <a:r>
              <a:rPr b="0" i="0" lang="en-US" sz="1600" u="none" cap="none" strike="noStrike">
                <a:solidFill>
                  <a:srgbClr val="000000"/>
                </a:solidFill>
                <a:latin typeface="Century Gothic"/>
                <a:ea typeface="Century Gothic"/>
                <a:cs typeface="Century Gothic"/>
                <a:sym typeface="Century Gothic"/>
              </a:rPr>
              <a:t>2nd screen = Is the sign-in screen, user can still sign-up via the link at the bottom or recover password.</a:t>
            </a:r>
          </a:p>
          <a:p>
            <a:pPr indent="0" lvl="0" marL="0" marR="0" rtl="0" algn="l">
              <a:spcBef>
                <a:spcPts val="0"/>
              </a:spcBef>
              <a:spcAft>
                <a:spcPts val="0"/>
              </a:spcAft>
              <a:buClr>
                <a:srgbClr val="000000"/>
              </a:buClr>
              <a:buSzPct val="25000"/>
              <a:buFont typeface="Century Gothic"/>
              <a:buNone/>
            </a:pPr>
            <a:r>
              <a:rPr b="0" i="0" lang="en-US" sz="1600" u="none" cap="none" strike="noStrike">
                <a:solidFill>
                  <a:srgbClr val="000000"/>
                </a:solidFill>
                <a:latin typeface="Century Gothic"/>
                <a:ea typeface="Century Gothic"/>
                <a:cs typeface="Century Gothic"/>
                <a:sym typeface="Century Gothic"/>
              </a:rPr>
              <a:t>3rd screen = Brunel portal where the user needs to validate that they’re a Brunel student. </a:t>
            </a:r>
          </a:p>
          <a:p>
            <a:pPr indent="0" lvl="0" marL="0" marR="0" rtl="0" algn="l">
              <a:spcBef>
                <a:spcPts val="0"/>
              </a:spcBef>
              <a:spcAft>
                <a:spcPts val="0"/>
              </a:spcAft>
              <a:buClr>
                <a:srgbClr val="000000"/>
              </a:buClr>
              <a:buSzPct val="25000"/>
              <a:buFont typeface="Century Gothic"/>
              <a:buNone/>
            </a:pPr>
            <a:r>
              <a:rPr b="0" i="0" lang="en-US" sz="1600" u="none" cap="none" strike="noStrike">
                <a:solidFill>
                  <a:srgbClr val="000000"/>
                </a:solidFill>
                <a:latin typeface="Century Gothic"/>
                <a:ea typeface="Century Gothic"/>
                <a:cs typeface="Century Gothic"/>
                <a:sym typeface="Century Gothic"/>
              </a:rPr>
              <a:t>4th and 5th = These are the sign-up forms that the user needs to complete.</a:t>
            </a:r>
          </a:p>
          <a:p>
            <a:pPr indent="0" lvl="0" marL="0" marR="0" rtl="0" algn="l">
              <a:spcBef>
                <a:spcPts val="0"/>
              </a:spcBef>
              <a:buClr>
                <a:schemeClr val="dk2"/>
              </a:buClr>
              <a:buSzPct val="25000"/>
              <a:buFont typeface="Century Gothic"/>
              <a:buNone/>
            </a:pPr>
            <a:r>
              <a:t/>
            </a:r>
            <a:endParaRPr b="0" i="0" sz="1600" u="none" cap="none" strike="noStrike">
              <a:solidFill>
                <a:srgbClr val="000000"/>
              </a:solidFill>
              <a:latin typeface="Century Gothic"/>
              <a:ea typeface="Century Gothic"/>
              <a:cs typeface="Century Gothic"/>
              <a:sym typeface="Century Gothic"/>
            </a:endParaRPr>
          </a:p>
        </p:txBody>
      </p:sp>
      <p:sp>
        <p:nvSpPr>
          <p:cNvPr id="157" name="Shape 1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8" name="Shape 16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rgbClr val="000000"/>
              </a:buClr>
              <a:buSzPct val="25000"/>
              <a:buFont typeface="Century Gothic"/>
              <a:buNone/>
            </a:pPr>
            <a:r>
              <a:rPr b="0" i="0" lang="en-US" sz="1600" u="none" cap="none" strike="noStrike">
                <a:solidFill>
                  <a:srgbClr val="000000"/>
                </a:solidFill>
                <a:latin typeface="Century Gothic"/>
                <a:ea typeface="Century Gothic"/>
                <a:cs typeface="Century Gothic"/>
                <a:sym typeface="Century Gothic"/>
              </a:rPr>
              <a:t>Mo – GTA page </a:t>
            </a:r>
          </a:p>
          <a:p>
            <a:pPr indent="0" lvl="0" marL="0" marR="0" rtl="0" algn="l">
              <a:spcBef>
                <a:spcPts val="0"/>
              </a:spcBef>
              <a:spcAft>
                <a:spcPts val="0"/>
              </a:spcAft>
              <a:buClr>
                <a:srgbClr val="000000"/>
              </a:buClr>
              <a:buSzPct val="25000"/>
              <a:buFont typeface="Century Gothic"/>
              <a:buNone/>
            </a:pPr>
            <a:r>
              <a:rPr b="0" i="0" lang="en-US" sz="1600" u="none" cap="none" strike="noStrike">
                <a:solidFill>
                  <a:srgbClr val="000000"/>
                </a:solidFill>
                <a:latin typeface="Century Gothic"/>
                <a:ea typeface="Century Gothic"/>
                <a:cs typeface="Century Gothic"/>
                <a:sym typeface="Century Gothic"/>
              </a:rPr>
              <a:t>6th screen = User is shown a video tutorial of the app, they can always skip.</a:t>
            </a:r>
          </a:p>
          <a:p>
            <a:pPr indent="0" lvl="0" marL="0" marR="0" rtl="0" algn="l">
              <a:spcBef>
                <a:spcPts val="0"/>
              </a:spcBef>
              <a:spcAft>
                <a:spcPts val="0"/>
              </a:spcAft>
              <a:buClr>
                <a:srgbClr val="000000"/>
              </a:buClr>
              <a:buSzPct val="25000"/>
              <a:buFont typeface="Century Gothic"/>
              <a:buNone/>
            </a:pPr>
            <a:r>
              <a:rPr b="0" i="0" lang="en-US" sz="1600" u="none" cap="none" strike="noStrike">
                <a:solidFill>
                  <a:srgbClr val="000000"/>
                </a:solidFill>
                <a:latin typeface="Century Gothic"/>
                <a:ea typeface="Century Gothic"/>
                <a:cs typeface="Century Gothic"/>
                <a:sym typeface="Century Gothic"/>
              </a:rPr>
              <a:t>7th and 8th screen = The GTA/PAL member is shown the forum with user questions, they can filter the questions.</a:t>
            </a:r>
          </a:p>
          <a:p>
            <a:pPr indent="0" lvl="0" marL="0" marR="0" rtl="0" algn="l">
              <a:spcBef>
                <a:spcPts val="0"/>
              </a:spcBef>
              <a:spcAft>
                <a:spcPts val="0"/>
              </a:spcAft>
              <a:buClr>
                <a:srgbClr val="000000"/>
              </a:buClr>
              <a:buSzPct val="25000"/>
              <a:buFont typeface="Century Gothic"/>
              <a:buNone/>
            </a:pPr>
            <a:r>
              <a:rPr b="0" i="0" lang="en-US" sz="1600" u="none" cap="none" strike="noStrike">
                <a:solidFill>
                  <a:srgbClr val="000000"/>
                </a:solidFill>
                <a:latin typeface="Century Gothic"/>
                <a:ea typeface="Century Gothic"/>
                <a:cs typeface="Century Gothic"/>
                <a:sym typeface="Century Gothic"/>
              </a:rPr>
              <a:t>9th and 10th screen = The menu bar with some categories, then the user can determine his availability to meet 1-1 with a user who needs extra help </a:t>
            </a:r>
          </a:p>
          <a:p>
            <a:pPr indent="0" lvl="0" marL="0" marR="0" rtl="0" algn="l">
              <a:spcBef>
                <a:spcPts val="0"/>
              </a:spcBef>
              <a:buClr>
                <a:schemeClr val="dk2"/>
              </a:buClr>
              <a:buSzPct val="25000"/>
              <a:buFont typeface="Century Gothic"/>
              <a:buNone/>
            </a:pPr>
            <a:r>
              <a:t/>
            </a:r>
            <a:endParaRPr b="0" i="0" sz="1600" u="none" cap="none" strike="noStrike">
              <a:solidFill>
                <a:schemeClr val="dk2"/>
              </a:solidFill>
              <a:latin typeface="Century Gothic"/>
              <a:ea typeface="Century Gothic"/>
              <a:cs typeface="Century Gothic"/>
              <a:sym typeface="Century Gothic"/>
            </a:endParaRPr>
          </a:p>
        </p:txBody>
      </p:sp>
      <p:sp>
        <p:nvSpPr>
          <p:cNvPr id="169" name="Shape 16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chemeClr val="dk2"/>
              </a:buClr>
              <a:buSzPct val="25000"/>
              <a:buFont typeface="Century Gothic"/>
              <a:buNone/>
            </a:pPr>
            <a:fld id="{00000000-1234-1234-1234-123412341234}" type="slidenum">
              <a:rPr b="0" i="0" lang="en-US" sz="1200" u="none" cap="none" strike="noStrike">
                <a:solidFill>
                  <a:schemeClr val="dk2"/>
                </a:solidFill>
                <a:latin typeface="Century Gothic"/>
                <a:ea typeface="Century Gothic"/>
                <a:cs typeface="Century Gothic"/>
                <a:sym typeface="Century Gothic"/>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rotWithShape="1">
          <a:blip r:embed="rId2">
            <a:alphaModFix/>
          </a:blip>
          <a:stretch>
            <a:fillRect b="0" l="0" r="0" t="0"/>
          </a:stretch>
        </a:blipFill>
      </p:bgPr>
    </p:bg>
    <p:spTree>
      <p:nvGrpSpPr>
        <p:cNvPr id="16" name="Shape 16"/>
        <p:cNvGrpSpPr/>
        <p:nvPr/>
      </p:nvGrpSpPr>
      <p:grpSpPr>
        <a:xfrm>
          <a:off x="0" y="0"/>
          <a:ext cx="0" cy="0"/>
          <a:chOff x="0" y="0"/>
          <a:chExt cx="0" cy="0"/>
        </a:xfrm>
      </p:grpSpPr>
      <p:sp>
        <p:nvSpPr>
          <p:cNvPr id="17" name="Shape 17"/>
          <p:cNvSpPr txBox="1"/>
          <p:nvPr>
            <p:ph type="ctrTitle"/>
          </p:nvPr>
        </p:nvSpPr>
        <p:spPr>
          <a:xfrm>
            <a:off x="4672382" y="1498600"/>
            <a:ext cx="7008574" cy="3298823"/>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dk1"/>
              </a:buClr>
              <a:buFont typeface="Century Gothic"/>
              <a:buNone/>
              <a:defRPr b="0" i="0" sz="54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8" name="Shape 18"/>
          <p:cNvSpPr txBox="1"/>
          <p:nvPr>
            <p:ph idx="1" type="subTitle"/>
          </p:nvPr>
        </p:nvSpPr>
        <p:spPr>
          <a:xfrm>
            <a:off x="4672382" y="4927600"/>
            <a:ext cx="7008574" cy="1244598"/>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Clr>
                <a:schemeClr val="dk1"/>
              </a:buClr>
              <a:buFont typeface="Arial"/>
              <a:buNone/>
              <a:defRPr b="0" i="0" sz="2800" u="none" cap="none" strike="noStrike">
                <a:solidFill>
                  <a:schemeClr val="dk1"/>
                </a:solidFill>
                <a:latin typeface="Century Gothic"/>
                <a:ea typeface="Century Gothic"/>
                <a:cs typeface="Century Gothic"/>
                <a:sym typeface="Century Gothic"/>
              </a:defRPr>
            </a:lvl1pPr>
            <a:lvl2pPr indent="-12592" lvl="1" marL="609493" marR="0" rtl="0" algn="ctr">
              <a:lnSpc>
                <a:spcPct val="95000"/>
              </a:lnSpc>
              <a:spcBef>
                <a:spcPts val="1066"/>
              </a:spcBef>
              <a:spcAft>
                <a:spcPts val="0"/>
              </a:spcAft>
              <a:buClr>
                <a:srgbClr val="8E94AB"/>
              </a:buClr>
              <a:buFont typeface="Century Gothic"/>
              <a:buNone/>
              <a:defRPr b="0" i="0" sz="2000" u="none" cap="none" strike="noStrike">
                <a:solidFill>
                  <a:srgbClr val="8E94AB"/>
                </a:solidFill>
                <a:latin typeface="Century Gothic"/>
                <a:ea typeface="Century Gothic"/>
                <a:cs typeface="Century Gothic"/>
                <a:sym typeface="Century Gothic"/>
              </a:defRPr>
            </a:lvl2pPr>
            <a:lvl3pPr indent="-12487" lvl="2" marL="1218987" marR="0" rtl="0" algn="ctr">
              <a:lnSpc>
                <a:spcPct val="95000"/>
              </a:lnSpc>
              <a:spcBef>
                <a:spcPts val="1066"/>
              </a:spcBef>
              <a:spcAft>
                <a:spcPts val="0"/>
              </a:spcAft>
              <a:buClr>
                <a:srgbClr val="8E94AB"/>
              </a:buClr>
              <a:buFont typeface="Century Gothic"/>
              <a:buNone/>
              <a:defRPr b="0" i="0" sz="1800" u="none" cap="none" strike="noStrike">
                <a:solidFill>
                  <a:srgbClr val="8E94AB"/>
                </a:solidFill>
                <a:latin typeface="Century Gothic"/>
                <a:ea typeface="Century Gothic"/>
                <a:cs typeface="Century Gothic"/>
                <a:sym typeface="Century Gothic"/>
              </a:defRPr>
            </a:lvl3pPr>
            <a:lvl4pPr indent="-12380" lvl="3" marL="1828480" marR="0" rtl="0" algn="ctr">
              <a:lnSpc>
                <a:spcPct val="95000"/>
              </a:lnSpc>
              <a:spcBef>
                <a:spcPts val="1066"/>
              </a:spcBef>
              <a:spcAft>
                <a:spcPts val="0"/>
              </a:spcAft>
              <a:buClr>
                <a:srgbClr val="8E94AB"/>
              </a:buClr>
              <a:buFont typeface="Century Gothic"/>
              <a:buNone/>
              <a:defRPr b="0" i="0" sz="1800" u="none" cap="none" strike="noStrike">
                <a:solidFill>
                  <a:srgbClr val="8E94AB"/>
                </a:solidFill>
                <a:latin typeface="Century Gothic"/>
                <a:ea typeface="Century Gothic"/>
                <a:cs typeface="Century Gothic"/>
                <a:sym typeface="Century Gothic"/>
              </a:defRPr>
            </a:lvl4pPr>
            <a:lvl5pPr indent="-12273" lvl="4" marL="2437973" marR="0" rtl="0" algn="ctr">
              <a:lnSpc>
                <a:spcPct val="95000"/>
              </a:lnSpc>
              <a:spcBef>
                <a:spcPts val="1066"/>
              </a:spcBef>
              <a:spcAft>
                <a:spcPts val="0"/>
              </a:spcAft>
              <a:buClr>
                <a:srgbClr val="8E94AB"/>
              </a:buClr>
              <a:buFont typeface="Century Gothic"/>
              <a:buNone/>
              <a:defRPr b="0" i="0" sz="1800" u="none" cap="none" strike="noStrike">
                <a:solidFill>
                  <a:srgbClr val="8E94AB"/>
                </a:solidFill>
                <a:latin typeface="Century Gothic"/>
                <a:ea typeface="Century Gothic"/>
                <a:cs typeface="Century Gothic"/>
                <a:sym typeface="Century Gothic"/>
              </a:defRPr>
            </a:lvl5pPr>
            <a:lvl6pPr indent="-12167" lvl="5" marL="3047467" marR="0" rtl="0" algn="ctr">
              <a:lnSpc>
                <a:spcPct val="95000"/>
              </a:lnSpc>
              <a:spcBef>
                <a:spcPts val="1066"/>
              </a:spcBef>
              <a:spcAft>
                <a:spcPts val="0"/>
              </a:spcAft>
              <a:buClr>
                <a:srgbClr val="8E94AB"/>
              </a:buClr>
              <a:buFont typeface="Century Gothic"/>
              <a:buNone/>
              <a:defRPr b="0" i="0" sz="1800" u="none" cap="none" strike="noStrike">
                <a:solidFill>
                  <a:srgbClr val="8E94AB"/>
                </a:solidFill>
                <a:latin typeface="Century Gothic"/>
                <a:ea typeface="Century Gothic"/>
                <a:cs typeface="Century Gothic"/>
                <a:sym typeface="Century Gothic"/>
              </a:defRPr>
            </a:lvl6pPr>
            <a:lvl7pPr indent="-12060" lvl="6" marL="3656960" marR="0" rtl="0" algn="ctr">
              <a:lnSpc>
                <a:spcPct val="95000"/>
              </a:lnSpc>
              <a:spcBef>
                <a:spcPts val="1066"/>
              </a:spcBef>
              <a:spcAft>
                <a:spcPts val="0"/>
              </a:spcAft>
              <a:buClr>
                <a:srgbClr val="8E94AB"/>
              </a:buClr>
              <a:buFont typeface="Century Gothic"/>
              <a:buNone/>
              <a:defRPr b="0" i="0" sz="1800" u="none" cap="none" strike="noStrike">
                <a:solidFill>
                  <a:srgbClr val="8E94AB"/>
                </a:solidFill>
                <a:latin typeface="Century Gothic"/>
                <a:ea typeface="Century Gothic"/>
                <a:cs typeface="Century Gothic"/>
                <a:sym typeface="Century Gothic"/>
              </a:defRPr>
            </a:lvl7pPr>
            <a:lvl8pPr indent="-11953" lvl="7" marL="4266453" marR="0" rtl="0" algn="ctr">
              <a:lnSpc>
                <a:spcPct val="95000"/>
              </a:lnSpc>
              <a:spcBef>
                <a:spcPts val="1066"/>
              </a:spcBef>
              <a:spcAft>
                <a:spcPts val="0"/>
              </a:spcAft>
              <a:buClr>
                <a:srgbClr val="8E94AB"/>
              </a:buClr>
              <a:buFont typeface="Century Gothic"/>
              <a:buNone/>
              <a:defRPr b="0" i="0" sz="1800" u="none" cap="none" strike="noStrike">
                <a:solidFill>
                  <a:srgbClr val="8E94AB"/>
                </a:solidFill>
                <a:latin typeface="Century Gothic"/>
                <a:ea typeface="Century Gothic"/>
                <a:cs typeface="Century Gothic"/>
                <a:sym typeface="Century Gothic"/>
              </a:defRPr>
            </a:lvl8pPr>
            <a:lvl9pPr indent="-11846" lvl="8" marL="4875947" marR="0" rtl="0" algn="ctr">
              <a:lnSpc>
                <a:spcPct val="95000"/>
              </a:lnSpc>
              <a:spcBef>
                <a:spcPts val="1066"/>
              </a:spcBef>
              <a:spcAft>
                <a:spcPts val="0"/>
              </a:spcAft>
              <a:buClr>
                <a:srgbClr val="8E94AB"/>
              </a:buClr>
              <a:buFont typeface="Century Gothic"/>
              <a:buNone/>
              <a:defRPr b="0" i="0" sz="1800" u="none" cap="none" strike="noStrike">
                <a:solidFill>
                  <a:srgbClr val="8E94AB"/>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9" name="Shape 69"/>
        <p:cNvGrpSpPr/>
        <p:nvPr/>
      </p:nvGrpSpPr>
      <p:grpSpPr>
        <a:xfrm>
          <a:off x="0" y="0"/>
          <a:ext cx="0" cy="0"/>
          <a:chOff x="0" y="0"/>
          <a:chExt cx="0" cy="0"/>
        </a:xfrm>
      </p:grpSpPr>
      <p:sp>
        <p:nvSpPr>
          <p:cNvPr id="70" name="Shape 70"/>
          <p:cNvSpPr txBox="1"/>
          <p:nvPr>
            <p:ph type="title"/>
          </p:nvPr>
        </p:nvSpPr>
        <p:spPr>
          <a:xfrm>
            <a:off x="1117308" y="76200"/>
            <a:ext cx="10157353" cy="1397000"/>
          </a:xfrm>
          <a:prstGeom prst="rect">
            <a:avLst/>
          </a:prstGeom>
          <a:noFill/>
          <a:ln>
            <a:noFill/>
          </a:ln>
        </p:spPr>
        <p:txBody>
          <a:bodyPr anchorCtr="0" anchor="b" bIns="91425" lIns="91425" rIns="91425" tIns="91425"/>
          <a:lstStyle>
            <a:lvl1pPr indent="0" lvl="0" marL="0" marR="0" rtl="0" algn="l">
              <a:lnSpc>
                <a:spcPct val="85000"/>
              </a:lnSpc>
              <a:spcBef>
                <a:spcPts val="0"/>
              </a:spcBef>
              <a:spcAft>
                <a:spcPts val="0"/>
              </a:spcAft>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1" name="Shape 71"/>
          <p:cNvSpPr txBox="1"/>
          <p:nvPr>
            <p:ph idx="1" type="body"/>
          </p:nvPr>
        </p:nvSpPr>
        <p:spPr>
          <a:xfrm rot="5400000">
            <a:off x="3960785" y="-1141677"/>
            <a:ext cx="4470399" cy="10157353"/>
          </a:xfrm>
          <a:prstGeom prst="rect">
            <a:avLst/>
          </a:prstGeom>
          <a:noFill/>
          <a:ln>
            <a:noFill/>
          </a:ln>
        </p:spPr>
        <p:txBody>
          <a:bodyPr anchorCtr="0" anchor="t" bIns="91425" lIns="91425" rIns="91425" tIns="91425"/>
          <a:lstStyle>
            <a:lvl1pPr indent="53" lvl="0" marL="304747" marR="0" rtl="0" algn="l">
              <a:lnSpc>
                <a:spcPct val="95000"/>
              </a:lnSpc>
              <a:spcBef>
                <a:spcPts val="1866"/>
              </a:spcBef>
              <a:spcAft>
                <a:spcPts val="0"/>
              </a:spcAft>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58291" lvl="1" marL="731392" marR="0" rtl="0" algn="l">
              <a:lnSpc>
                <a:spcPct val="95000"/>
              </a:lnSpc>
              <a:spcBef>
                <a:spcPts val="1066"/>
              </a:spcBef>
              <a:spcAft>
                <a:spcPts val="0"/>
              </a:spcAft>
              <a:buClr>
                <a:schemeClr val="dk1"/>
              </a:buClr>
              <a:buSzPct val="100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78536" lvl="2" marL="1158037"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86083" lvl="3" marL="1584683"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4pPr>
            <a:lvl5pPr indent="-80928" lvl="4" marL="2011328"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5pPr>
            <a:lvl6pPr indent="-112603" lvl="5" marL="243797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6pPr>
            <a:lvl7pPr indent="-107448" lvl="6" marL="286461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7pPr>
            <a:lvl8pPr indent="-102292" lvl="7" marL="329126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8pPr>
            <a:lvl9pPr indent="-107288" lvl="8" marL="377885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2" name="Shape 72"/>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73" name="Shape 73"/>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74" name="Shape 74"/>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5" name="Shape 75"/>
        <p:cNvGrpSpPr/>
        <p:nvPr/>
      </p:nvGrpSpPr>
      <p:grpSpPr>
        <a:xfrm>
          <a:off x="0" y="0"/>
          <a:ext cx="0" cy="0"/>
          <a:chOff x="0" y="0"/>
          <a:chExt cx="0" cy="0"/>
        </a:xfrm>
      </p:grpSpPr>
      <p:sp>
        <p:nvSpPr>
          <p:cNvPr id="76" name="Shape 76"/>
          <p:cNvSpPr txBox="1"/>
          <p:nvPr>
            <p:ph type="title"/>
          </p:nvPr>
        </p:nvSpPr>
        <p:spPr>
          <a:xfrm rot="5400000">
            <a:off x="7614866" y="2512403"/>
            <a:ext cx="5897561" cy="1422028"/>
          </a:xfrm>
          <a:prstGeom prst="rect">
            <a:avLst/>
          </a:prstGeom>
          <a:noFill/>
          <a:ln>
            <a:noFill/>
          </a:ln>
        </p:spPr>
        <p:txBody>
          <a:bodyPr anchorCtr="0" anchor="b" bIns="91425" lIns="91425" rIns="91425" tIns="91425"/>
          <a:lstStyle>
            <a:lvl1pPr indent="0" lvl="0" marL="0" marR="0" rtl="0" algn="l">
              <a:lnSpc>
                <a:spcPct val="85000"/>
              </a:lnSpc>
              <a:spcBef>
                <a:spcPts val="0"/>
              </a:spcBef>
              <a:spcAft>
                <a:spcPts val="0"/>
              </a:spcAft>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7" name="Shape 77"/>
          <p:cNvSpPr txBox="1"/>
          <p:nvPr>
            <p:ph idx="1" type="body"/>
          </p:nvPr>
        </p:nvSpPr>
        <p:spPr>
          <a:xfrm rot="5400000">
            <a:off x="2434616" y="-1042669"/>
            <a:ext cx="5897561" cy="8532176"/>
          </a:xfrm>
          <a:prstGeom prst="rect">
            <a:avLst/>
          </a:prstGeom>
          <a:noFill/>
          <a:ln>
            <a:noFill/>
          </a:ln>
        </p:spPr>
        <p:txBody>
          <a:bodyPr anchorCtr="0" anchor="t" bIns="91425" lIns="91425" rIns="91425" tIns="91425"/>
          <a:lstStyle>
            <a:lvl1pPr indent="53" lvl="0" marL="304747" marR="0" rtl="0" algn="l">
              <a:lnSpc>
                <a:spcPct val="95000"/>
              </a:lnSpc>
              <a:spcBef>
                <a:spcPts val="1866"/>
              </a:spcBef>
              <a:spcAft>
                <a:spcPts val="0"/>
              </a:spcAft>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58291" lvl="1" marL="731392" marR="0" rtl="0" algn="l">
              <a:lnSpc>
                <a:spcPct val="95000"/>
              </a:lnSpc>
              <a:spcBef>
                <a:spcPts val="1066"/>
              </a:spcBef>
              <a:spcAft>
                <a:spcPts val="0"/>
              </a:spcAft>
              <a:buClr>
                <a:schemeClr val="dk1"/>
              </a:buClr>
              <a:buSzPct val="100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78536" lvl="2" marL="1158037"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86083" lvl="3" marL="1584683"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4pPr>
            <a:lvl5pPr indent="-80928" lvl="4" marL="2011328"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5pPr>
            <a:lvl6pPr indent="-112603" lvl="5" marL="243797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6pPr>
            <a:lvl7pPr indent="-107448" lvl="6" marL="286461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7pPr>
            <a:lvl8pPr indent="-102292" lvl="7" marL="329126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8pPr>
            <a:lvl9pPr indent="-107288" lvl="8" marL="377885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8" name="Shape 78"/>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79" name="Shape 79"/>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80" name="Shape 80"/>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9" name="Shape 19"/>
        <p:cNvGrpSpPr/>
        <p:nvPr/>
      </p:nvGrpSpPr>
      <p:grpSpPr>
        <a:xfrm>
          <a:off x="0" y="0"/>
          <a:ext cx="0" cy="0"/>
          <a:chOff x="0" y="0"/>
          <a:chExt cx="0" cy="0"/>
        </a:xfrm>
      </p:grpSpPr>
      <p:sp>
        <p:nvSpPr>
          <p:cNvPr id="20" name="Shape 20"/>
          <p:cNvSpPr txBox="1"/>
          <p:nvPr>
            <p:ph type="title"/>
          </p:nvPr>
        </p:nvSpPr>
        <p:spPr>
          <a:xfrm>
            <a:off x="1117308" y="76200"/>
            <a:ext cx="10157353" cy="1397000"/>
          </a:xfrm>
          <a:prstGeom prst="rect">
            <a:avLst/>
          </a:prstGeom>
          <a:noFill/>
          <a:ln>
            <a:noFill/>
          </a:ln>
        </p:spPr>
        <p:txBody>
          <a:bodyPr anchorCtr="0" anchor="b" bIns="91425" lIns="91425" rIns="91425" tIns="91425"/>
          <a:lstStyle>
            <a:lvl1pPr indent="0" lvl="0" marL="0" marR="0" rtl="0" algn="l">
              <a:lnSpc>
                <a:spcPct val="85000"/>
              </a:lnSpc>
              <a:spcBef>
                <a:spcPts val="0"/>
              </a:spcBef>
              <a:spcAft>
                <a:spcPts val="0"/>
              </a:spcAft>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21" name="Shape 21"/>
          <p:cNvSpPr txBox="1"/>
          <p:nvPr>
            <p:ph idx="1" type="body"/>
          </p:nvPr>
        </p:nvSpPr>
        <p:spPr>
          <a:xfrm>
            <a:off x="1117308" y="1701800"/>
            <a:ext cx="10157353" cy="4470399"/>
          </a:xfrm>
          <a:prstGeom prst="rect">
            <a:avLst/>
          </a:prstGeom>
          <a:noFill/>
          <a:ln>
            <a:noFill/>
          </a:ln>
        </p:spPr>
        <p:txBody>
          <a:bodyPr anchorCtr="0" anchor="t" bIns="91425" lIns="91425" rIns="91425" tIns="91425"/>
          <a:lstStyle>
            <a:lvl1pPr indent="53" lvl="0" marL="304747" marR="0" rtl="0" algn="l">
              <a:lnSpc>
                <a:spcPct val="95000"/>
              </a:lnSpc>
              <a:spcBef>
                <a:spcPts val="1866"/>
              </a:spcBef>
              <a:spcAft>
                <a:spcPts val="0"/>
              </a:spcAft>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58291" lvl="1" marL="731392" marR="0" rtl="0" algn="l">
              <a:lnSpc>
                <a:spcPct val="95000"/>
              </a:lnSpc>
              <a:spcBef>
                <a:spcPts val="1066"/>
              </a:spcBef>
              <a:spcAft>
                <a:spcPts val="0"/>
              </a:spcAft>
              <a:buClr>
                <a:schemeClr val="dk1"/>
              </a:buClr>
              <a:buSzPct val="100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78536" lvl="2" marL="1158037"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86083" lvl="3" marL="1584683"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4pPr>
            <a:lvl5pPr indent="-80928" lvl="4" marL="2011328"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5pPr>
            <a:lvl6pPr indent="-112603" lvl="5" marL="243797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6pPr>
            <a:lvl7pPr indent="-107448" lvl="6" marL="286461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7pPr>
            <a:lvl8pPr indent="-102292" lvl="7" marL="329126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8pPr>
            <a:lvl9pPr indent="-107288" lvl="8" marL="377885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 name="Shape 22"/>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23" name="Shape 23"/>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24" name="Shape 24"/>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5" name="Shape 25"/>
        <p:cNvGrpSpPr/>
        <p:nvPr/>
      </p:nvGrpSpPr>
      <p:grpSpPr>
        <a:xfrm>
          <a:off x="0" y="0"/>
          <a:ext cx="0" cy="0"/>
          <a:chOff x="0" y="0"/>
          <a:chExt cx="0" cy="0"/>
        </a:xfrm>
      </p:grpSpPr>
      <p:sp>
        <p:nvSpPr>
          <p:cNvPr id="26" name="Shape 26"/>
          <p:cNvSpPr txBox="1"/>
          <p:nvPr>
            <p:ph type="title"/>
          </p:nvPr>
        </p:nvSpPr>
        <p:spPr>
          <a:xfrm>
            <a:off x="1117308" y="76200"/>
            <a:ext cx="10157353" cy="1397000"/>
          </a:xfrm>
          <a:prstGeom prst="rect">
            <a:avLst/>
          </a:prstGeom>
          <a:noFill/>
          <a:ln>
            <a:noFill/>
          </a:ln>
        </p:spPr>
        <p:txBody>
          <a:bodyPr anchorCtr="0" anchor="b" bIns="91425" lIns="91425" rIns="91425" tIns="91425"/>
          <a:lstStyle>
            <a:lvl1pPr indent="0" lvl="0" marL="0" marR="0" rtl="0" algn="l">
              <a:lnSpc>
                <a:spcPct val="85000"/>
              </a:lnSpc>
              <a:spcBef>
                <a:spcPts val="0"/>
              </a:spcBef>
              <a:spcAft>
                <a:spcPts val="0"/>
              </a:spcAft>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27" name="Shape 27"/>
          <p:cNvSpPr txBox="1"/>
          <p:nvPr>
            <p:ph idx="1" type="body"/>
          </p:nvPr>
        </p:nvSpPr>
        <p:spPr>
          <a:xfrm>
            <a:off x="1117308" y="1701800"/>
            <a:ext cx="4977103" cy="4470399"/>
          </a:xfrm>
          <a:prstGeom prst="rect">
            <a:avLst/>
          </a:prstGeom>
          <a:noFill/>
          <a:ln>
            <a:noFill/>
          </a:ln>
        </p:spPr>
        <p:txBody>
          <a:bodyPr anchorCtr="0" anchor="t" bIns="91425" lIns="91425" rIns="91425" tIns="91425"/>
          <a:lstStyle>
            <a:lvl1pPr indent="53" lvl="0" marL="304747" marR="0" rtl="0" algn="l">
              <a:lnSpc>
                <a:spcPct val="95000"/>
              </a:lnSpc>
              <a:spcBef>
                <a:spcPts val="1866"/>
              </a:spcBef>
              <a:spcAft>
                <a:spcPts val="0"/>
              </a:spcAft>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58291" lvl="1" marL="731392" marR="0" rtl="0" algn="l">
              <a:lnSpc>
                <a:spcPct val="95000"/>
              </a:lnSpc>
              <a:spcBef>
                <a:spcPts val="1066"/>
              </a:spcBef>
              <a:spcAft>
                <a:spcPts val="0"/>
              </a:spcAft>
              <a:buClr>
                <a:schemeClr val="dk1"/>
              </a:buClr>
              <a:buSzPct val="100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78536" lvl="2" marL="1158037"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86083" lvl="3" marL="1584683"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4pPr>
            <a:lvl5pPr indent="-80928" lvl="4" marL="2011328"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5pPr>
            <a:lvl6pPr indent="-4779" lvl="5" marL="1706580" marR="0" rtl="0" algn="l">
              <a:lnSpc>
                <a:spcPct val="95000"/>
              </a:lnSpc>
              <a:spcBef>
                <a:spcPts val="1066"/>
              </a:spcBef>
              <a:spcAft>
                <a:spcPts val="0"/>
              </a:spcAft>
              <a:buClr>
                <a:schemeClr val="dk1"/>
              </a:buClr>
              <a:buFont typeface="Century Gothic"/>
              <a:buNone/>
              <a:defRPr b="0" i="0" sz="1800" u="none" cap="none" strike="noStrike">
                <a:solidFill>
                  <a:schemeClr val="dk1"/>
                </a:solidFill>
                <a:latin typeface="Century Gothic"/>
                <a:ea typeface="Century Gothic"/>
                <a:cs typeface="Century Gothic"/>
                <a:sym typeface="Century Gothic"/>
              </a:defRPr>
            </a:lvl6pPr>
            <a:lvl7pPr indent="-105057" lvl="6"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7pPr>
            <a:lvl8pPr indent="-105057" lvl="7"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8pPr>
            <a:lvl9pPr indent="-105057" lvl="8"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 name="Shape 28"/>
          <p:cNvSpPr txBox="1"/>
          <p:nvPr>
            <p:ph idx="2" type="body"/>
          </p:nvPr>
        </p:nvSpPr>
        <p:spPr>
          <a:xfrm>
            <a:off x="6297557" y="1701800"/>
            <a:ext cx="4977103" cy="4470399"/>
          </a:xfrm>
          <a:prstGeom prst="rect">
            <a:avLst/>
          </a:prstGeom>
          <a:noFill/>
          <a:ln>
            <a:noFill/>
          </a:ln>
        </p:spPr>
        <p:txBody>
          <a:bodyPr anchorCtr="0" anchor="t" bIns="91425" lIns="91425" rIns="91425" tIns="91425"/>
          <a:lstStyle>
            <a:lvl1pPr indent="53" lvl="0" marL="304747" marR="0" rtl="0" algn="l">
              <a:lnSpc>
                <a:spcPct val="95000"/>
              </a:lnSpc>
              <a:spcBef>
                <a:spcPts val="1866"/>
              </a:spcBef>
              <a:spcAft>
                <a:spcPts val="0"/>
              </a:spcAft>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58291" lvl="1" marL="731392" marR="0" rtl="0" algn="l">
              <a:lnSpc>
                <a:spcPct val="95000"/>
              </a:lnSpc>
              <a:spcBef>
                <a:spcPts val="1066"/>
              </a:spcBef>
              <a:spcAft>
                <a:spcPts val="0"/>
              </a:spcAft>
              <a:buClr>
                <a:schemeClr val="dk1"/>
              </a:buClr>
              <a:buSzPct val="100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78536" lvl="2" marL="1158037"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86083" lvl="3" marL="1584683"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4pPr>
            <a:lvl5pPr indent="-80928" lvl="4" marL="2011328"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5pPr>
            <a:lvl6pPr indent="-105057" lvl="5"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6pPr>
            <a:lvl7pPr indent="-105057" lvl="6"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7pPr>
            <a:lvl8pPr indent="-105057" lvl="7"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8pPr>
            <a:lvl9pPr indent="-105057" lvl="8"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 name="Shape 29"/>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30" name="Shape 30"/>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31" name="Shape 31"/>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blipFill rotWithShape="1">
          <a:blip r:embed="rId2">
            <a:alphaModFix/>
          </a:blip>
          <a:stretch>
            <a:fillRect b="0" l="0" r="0" t="0"/>
          </a:stretch>
        </a:blipFill>
      </p:bgPr>
    </p:bg>
    <p:spTree>
      <p:nvGrpSpPr>
        <p:cNvPr id="32" name="Shape 32"/>
        <p:cNvGrpSpPr/>
        <p:nvPr/>
      </p:nvGrpSpPr>
      <p:grpSpPr>
        <a:xfrm>
          <a:off x="0" y="0"/>
          <a:ext cx="0" cy="0"/>
          <a:chOff x="0" y="0"/>
          <a:chExt cx="0" cy="0"/>
        </a:xfrm>
      </p:grpSpPr>
      <p:sp>
        <p:nvSpPr>
          <p:cNvPr id="33" name="Shape 33"/>
          <p:cNvSpPr txBox="1"/>
          <p:nvPr>
            <p:ph type="title"/>
          </p:nvPr>
        </p:nvSpPr>
        <p:spPr>
          <a:xfrm>
            <a:off x="812589" y="4445000"/>
            <a:ext cx="7008574" cy="1930399"/>
          </a:xfrm>
          <a:prstGeom prst="rect">
            <a:avLst/>
          </a:prstGeom>
          <a:noFill/>
          <a:ln>
            <a:noFill/>
          </a:ln>
        </p:spPr>
        <p:txBody>
          <a:bodyPr anchorCtr="0" anchor="t" bIns="91425" lIns="91425" rIns="91425" tIns="91425"/>
          <a:lstStyle>
            <a:lvl1pPr indent="0" lvl="0" marL="0" marR="0" rtl="0" algn="l">
              <a:lnSpc>
                <a:spcPct val="85000"/>
              </a:lnSpc>
              <a:spcBef>
                <a:spcPts val="0"/>
              </a:spcBef>
              <a:spcAft>
                <a:spcPts val="0"/>
              </a:spcAft>
              <a:buClr>
                <a:schemeClr val="dk1"/>
              </a:buClr>
              <a:buFont typeface="Century Gothic"/>
              <a:buNone/>
              <a:defRPr b="0" i="0" sz="54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4" name="Shape 34"/>
          <p:cNvSpPr txBox="1"/>
          <p:nvPr>
            <p:ph idx="1" type="body"/>
          </p:nvPr>
        </p:nvSpPr>
        <p:spPr>
          <a:xfrm>
            <a:off x="812589" y="3124200"/>
            <a:ext cx="7008574" cy="1296986"/>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Clr>
                <a:schemeClr val="dk1"/>
              </a:buClr>
              <a:buFont typeface="Arial"/>
              <a:buNone/>
              <a:defRPr b="0" i="0" sz="2800" u="none" cap="none" strike="noStrike">
                <a:solidFill>
                  <a:schemeClr val="dk1"/>
                </a:solidFill>
                <a:latin typeface="Century Gothic"/>
                <a:ea typeface="Century Gothic"/>
                <a:cs typeface="Century Gothic"/>
                <a:sym typeface="Century Gothic"/>
              </a:defRPr>
            </a:lvl1pPr>
            <a:lvl2pPr indent="-12592" lvl="1" marL="609493" marR="0" rtl="0" algn="l">
              <a:lnSpc>
                <a:spcPct val="95000"/>
              </a:lnSpc>
              <a:spcBef>
                <a:spcPts val="1066"/>
              </a:spcBef>
              <a:spcAft>
                <a:spcPts val="0"/>
              </a:spcAft>
              <a:buClr>
                <a:srgbClr val="8E94AB"/>
              </a:buClr>
              <a:buFont typeface="Century Gothic"/>
              <a:buNone/>
              <a:defRPr b="0" i="0" sz="2400" u="none" cap="none" strike="noStrike">
                <a:solidFill>
                  <a:srgbClr val="8E94AB"/>
                </a:solidFill>
                <a:latin typeface="Century Gothic"/>
                <a:ea typeface="Century Gothic"/>
                <a:cs typeface="Century Gothic"/>
                <a:sym typeface="Century Gothic"/>
              </a:defRPr>
            </a:lvl2pPr>
            <a:lvl3pPr indent="-12487" lvl="2" marL="1218987" marR="0" rtl="0" algn="l">
              <a:lnSpc>
                <a:spcPct val="95000"/>
              </a:lnSpc>
              <a:spcBef>
                <a:spcPts val="1066"/>
              </a:spcBef>
              <a:spcAft>
                <a:spcPts val="0"/>
              </a:spcAft>
              <a:buClr>
                <a:srgbClr val="8E94AB"/>
              </a:buClr>
              <a:buFont typeface="Century Gothic"/>
              <a:buNone/>
              <a:defRPr b="0" i="0" sz="2100" u="none" cap="none" strike="noStrike">
                <a:solidFill>
                  <a:srgbClr val="8E94AB"/>
                </a:solidFill>
                <a:latin typeface="Century Gothic"/>
                <a:ea typeface="Century Gothic"/>
                <a:cs typeface="Century Gothic"/>
                <a:sym typeface="Century Gothic"/>
              </a:defRPr>
            </a:lvl3pPr>
            <a:lvl4pPr indent="-12380" lvl="3" marL="1828480" marR="0" rtl="0" algn="l">
              <a:lnSpc>
                <a:spcPct val="95000"/>
              </a:lnSpc>
              <a:spcBef>
                <a:spcPts val="1066"/>
              </a:spcBef>
              <a:spcAft>
                <a:spcPts val="0"/>
              </a:spcAft>
              <a:buClr>
                <a:srgbClr val="8E94AB"/>
              </a:buClr>
              <a:buFont typeface="Century Gothic"/>
              <a:buNone/>
              <a:defRPr b="0" i="0" sz="1900" u="none" cap="none" strike="noStrike">
                <a:solidFill>
                  <a:srgbClr val="8E94AB"/>
                </a:solidFill>
                <a:latin typeface="Century Gothic"/>
                <a:ea typeface="Century Gothic"/>
                <a:cs typeface="Century Gothic"/>
                <a:sym typeface="Century Gothic"/>
              </a:defRPr>
            </a:lvl4pPr>
            <a:lvl5pPr indent="-12273" lvl="4" marL="2437973" marR="0" rtl="0" algn="l">
              <a:lnSpc>
                <a:spcPct val="95000"/>
              </a:lnSpc>
              <a:spcBef>
                <a:spcPts val="1066"/>
              </a:spcBef>
              <a:spcAft>
                <a:spcPts val="0"/>
              </a:spcAft>
              <a:buClr>
                <a:srgbClr val="8E94AB"/>
              </a:buClr>
              <a:buFont typeface="Century Gothic"/>
              <a:buNone/>
              <a:defRPr b="0" i="0" sz="1900" u="none" cap="none" strike="noStrike">
                <a:solidFill>
                  <a:srgbClr val="8E94AB"/>
                </a:solidFill>
                <a:latin typeface="Century Gothic"/>
                <a:ea typeface="Century Gothic"/>
                <a:cs typeface="Century Gothic"/>
                <a:sym typeface="Century Gothic"/>
              </a:defRPr>
            </a:lvl5pPr>
            <a:lvl6pPr indent="-12167" lvl="5" marL="3047467" marR="0" rtl="0" algn="l">
              <a:lnSpc>
                <a:spcPct val="95000"/>
              </a:lnSpc>
              <a:spcBef>
                <a:spcPts val="1066"/>
              </a:spcBef>
              <a:spcAft>
                <a:spcPts val="0"/>
              </a:spcAft>
              <a:buClr>
                <a:srgbClr val="8E94AB"/>
              </a:buClr>
              <a:buFont typeface="Century Gothic"/>
              <a:buNone/>
              <a:defRPr b="0" i="0" sz="1900" u="none" cap="none" strike="noStrike">
                <a:solidFill>
                  <a:srgbClr val="8E94AB"/>
                </a:solidFill>
                <a:latin typeface="Century Gothic"/>
                <a:ea typeface="Century Gothic"/>
                <a:cs typeface="Century Gothic"/>
                <a:sym typeface="Century Gothic"/>
              </a:defRPr>
            </a:lvl6pPr>
            <a:lvl7pPr indent="-12060" lvl="6" marL="3656960" marR="0" rtl="0" algn="l">
              <a:lnSpc>
                <a:spcPct val="95000"/>
              </a:lnSpc>
              <a:spcBef>
                <a:spcPts val="1066"/>
              </a:spcBef>
              <a:spcAft>
                <a:spcPts val="0"/>
              </a:spcAft>
              <a:buClr>
                <a:srgbClr val="8E94AB"/>
              </a:buClr>
              <a:buFont typeface="Century Gothic"/>
              <a:buNone/>
              <a:defRPr b="0" i="0" sz="1900" u="none" cap="none" strike="noStrike">
                <a:solidFill>
                  <a:srgbClr val="8E94AB"/>
                </a:solidFill>
                <a:latin typeface="Century Gothic"/>
                <a:ea typeface="Century Gothic"/>
                <a:cs typeface="Century Gothic"/>
                <a:sym typeface="Century Gothic"/>
              </a:defRPr>
            </a:lvl7pPr>
            <a:lvl8pPr indent="-11953" lvl="7" marL="4266453" marR="0" rtl="0" algn="l">
              <a:lnSpc>
                <a:spcPct val="95000"/>
              </a:lnSpc>
              <a:spcBef>
                <a:spcPts val="1066"/>
              </a:spcBef>
              <a:spcAft>
                <a:spcPts val="0"/>
              </a:spcAft>
              <a:buClr>
                <a:srgbClr val="8E94AB"/>
              </a:buClr>
              <a:buFont typeface="Century Gothic"/>
              <a:buNone/>
              <a:defRPr b="0" i="0" sz="1900" u="none" cap="none" strike="noStrike">
                <a:solidFill>
                  <a:srgbClr val="8E94AB"/>
                </a:solidFill>
                <a:latin typeface="Century Gothic"/>
                <a:ea typeface="Century Gothic"/>
                <a:cs typeface="Century Gothic"/>
                <a:sym typeface="Century Gothic"/>
              </a:defRPr>
            </a:lvl8pPr>
            <a:lvl9pPr indent="-11846" lvl="8" marL="4875947" marR="0" rtl="0" algn="l">
              <a:lnSpc>
                <a:spcPct val="95000"/>
              </a:lnSpc>
              <a:spcBef>
                <a:spcPts val="1066"/>
              </a:spcBef>
              <a:spcAft>
                <a:spcPts val="0"/>
              </a:spcAft>
              <a:buClr>
                <a:srgbClr val="8E94AB"/>
              </a:buClr>
              <a:buFont typeface="Century Gothic"/>
              <a:buNone/>
              <a:defRPr b="0" i="0" sz="1900" u="none" cap="none" strike="noStrike">
                <a:solidFill>
                  <a:srgbClr val="8E94AB"/>
                </a:solidFill>
                <a:latin typeface="Century Gothic"/>
                <a:ea typeface="Century Gothic"/>
                <a:cs typeface="Century Gothic"/>
                <a:sym typeface="Century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5" name="Shape 35"/>
        <p:cNvGrpSpPr/>
        <p:nvPr/>
      </p:nvGrpSpPr>
      <p:grpSpPr>
        <a:xfrm>
          <a:off x="0" y="0"/>
          <a:ext cx="0" cy="0"/>
          <a:chOff x="0" y="0"/>
          <a:chExt cx="0" cy="0"/>
        </a:xfrm>
      </p:grpSpPr>
      <p:sp>
        <p:nvSpPr>
          <p:cNvPr id="36" name="Shape 36"/>
          <p:cNvSpPr txBox="1"/>
          <p:nvPr>
            <p:ph type="title"/>
          </p:nvPr>
        </p:nvSpPr>
        <p:spPr>
          <a:xfrm>
            <a:off x="1117308" y="76200"/>
            <a:ext cx="10157353" cy="1397000"/>
          </a:xfrm>
          <a:prstGeom prst="rect">
            <a:avLst/>
          </a:prstGeom>
          <a:noFill/>
          <a:ln>
            <a:noFill/>
          </a:ln>
        </p:spPr>
        <p:txBody>
          <a:bodyPr anchorCtr="0" anchor="b" bIns="91425" lIns="91425" rIns="91425" tIns="91425"/>
          <a:lstStyle>
            <a:lvl1pPr indent="0" lvl="0" marL="0" marR="0" rtl="0" algn="l">
              <a:lnSpc>
                <a:spcPct val="85000"/>
              </a:lnSpc>
              <a:spcBef>
                <a:spcPts val="0"/>
              </a:spcBef>
              <a:spcAft>
                <a:spcPts val="0"/>
              </a:spcAft>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7" name="Shape 37"/>
          <p:cNvSpPr txBox="1"/>
          <p:nvPr>
            <p:ph idx="1" type="body"/>
          </p:nvPr>
        </p:nvSpPr>
        <p:spPr>
          <a:xfrm>
            <a:off x="1121370" y="1608836"/>
            <a:ext cx="4973041" cy="512064"/>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Clr>
                <a:schemeClr val="dk1"/>
              </a:buClr>
              <a:buFont typeface="Arial"/>
              <a:buNone/>
              <a:defRPr b="1" i="0" sz="2400" u="none" cap="none" strike="noStrike">
                <a:solidFill>
                  <a:schemeClr val="dk1"/>
                </a:solidFill>
                <a:latin typeface="Century Gothic"/>
                <a:ea typeface="Century Gothic"/>
                <a:cs typeface="Century Gothic"/>
                <a:sym typeface="Century Gothic"/>
              </a:defRPr>
            </a:lvl1pPr>
            <a:lvl2pPr indent="-12592" lvl="1" marL="609493" marR="0" rtl="0" algn="l">
              <a:lnSpc>
                <a:spcPct val="95000"/>
              </a:lnSpc>
              <a:spcBef>
                <a:spcPts val="1066"/>
              </a:spcBef>
              <a:spcAft>
                <a:spcPts val="0"/>
              </a:spcAft>
              <a:buClr>
                <a:schemeClr val="dk1"/>
              </a:buClr>
              <a:buFont typeface="Century Gothic"/>
              <a:buNone/>
              <a:defRPr b="1" i="0" sz="2700" u="none" cap="none" strike="noStrike">
                <a:solidFill>
                  <a:schemeClr val="dk1"/>
                </a:solidFill>
                <a:latin typeface="Century Gothic"/>
                <a:ea typeface="Century Gothic"/>
                <a:cs typeface="Century Gothic"/>
                <a:sym typeface="Century Gothic"/>
              </a:defRPr>
            </a:lvl2pPr>
            <a:lvl3pPr indent="-12487" lvl="2" marL="1218987" marR="0" rtl="0" algn="l">
              <a:lnSpc>
                <a:spcPct val="95000"/>
              </a:lnSpc>
              <a:spcBef>
                <a:spcPts val="1066"/>
              </a:spcBef>
              <a:spcAft>
                <a:spcPts val="0"/>
              </a:spcAft>
              <a:buClr>
                <a:schemeClr val="dk1"/>
              </a:buClr>
              <a:buFont typeface="Century Gothic"/>
              <a:buNone/>
              <a:defRPr b="1"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4pPr>
            <a:lvl5pPr indent="-12273" lvl="4" marL="2437973"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5pPr>
            <a:lvl6pPr indent="-12167" lvl="5" marL="3047467"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6pPr>
            <a:lvl7pPr indent="-12060" lvl="6" marL="3656960"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7pPr>
            <a:lvl8pPr indent="-11953" lvl="7" marL="4266453"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8pPr>
            <a:lvl9pPr indent="-11846" lvl="8" marL="4875947"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9pPr>
          </a:lstStyle>
          <a:p/>
        </p:txBody>
      </p:sp>
      <p:sp>
        <p:nvSpPr>
          <p:cNvPr id="38" name="Shape 38"/>
          <p:cNvSpPr txBox="1"/>
          <p:nvPr>
            <p:ph idx="2" type="body"/>
          </p:nvPr>
        </p:nvSpPr>
        <p:spPr>
          <a:xfrm>
            <a:off x="1117308" y="2209800"/>
            <a:ext cx="4977103" cy="3962399"/>
          </a:xfrm>
          <a:prstGeom prst="rect">
            <a:avLst/>
          </a:prstGeom>
          <a:noFill/>
          <a:ln>
            <a:noFill/>
          </a:ln>
        </p:spPr>
        <p:txBody>
          <a:bodyPr anchorCtr="0" anchor="t" bIns="91425" lIns="91425" rIns="91425" tIns="91425"/>
          <a:lstStyle>
            <a:lvl1pPr indent="-50747" lvl="0" marL="304747" marR="0" rtl="0" algn="l">
              <a:lnSpc>
                <a:spcPct val="95000"/>
              </a:lnSpc>
              <a:spcBef>
                <a:spcPts val="1866"/>
              </a:spcBef>
              <a:spcAft>
                <a:spcPts val="0"/>
              </a:spcAft>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1pPr>
            <a:lvl2pPr indent="-83691" lvl="1" marL="731392"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2pPr>
            <a:lvl3pPr indent="-78536" lvl="2" marL="1158037"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86083" lvl="3" marL="1584683"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4pPr>
            <a:lvl5pPr indent="-80928" lvl="4" marL="2011328"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5pPr>
            <a:lvl6pPr indent="-105057" lvl="5"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6pPr>
            <a:lvl7pPr indent="-105057" lvl="6"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7pPr>
            <a:lvl8pPr indent="-105057" lvl="7"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8pPr>
            <a:lvl9pPr indent="-105057" lvl="8"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9" name="Shape 39"/>
          <p:cNvSpPr txBox="1"/>
          <p:nvPr>
            <p:ph idx="3" type="body"/>
          </p:nvPr>
        </p:nvSpPr>
        <p:spPr>
          <a:xfrm>
            <a:off x="6301621" y="1608836"/>
            <a:ext cx="4973041" cy="512064"/>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Clr>
                <a:schemeClr val="dk1"/>
              </a:buClr>
              <a:buFont typeface="Arial"/>
              <a:buNone/>
              <a:defRPr b="1" i="0" sz="2400" u="none" cap="none" strike="noStrike">
                <a:solidFill>
                  <a:schemeClr val="dk1"/>
                </a:solidFill>
                <a:latin typeface="Century Gothic"/>
                <a:ea typeface="Century Gothic"/>
                <a:cs typeface="Century Gothic"/>
                <a:sym typeface="Century Gothic"/>
              </a:defRPr>
            </a:lvl1pPr>
            <a:lvl2pPr indent="-12592" lvl="1" marL="609493" marR="0" rtl="0" algn="l">
              <a:lnSpc>
                <a:spcPct val="95000"/>
              </a:lnSpc>
              <a:spcBef>
                <a:spcPts val="1066"/>
              </a:spcBef>
              <a:spcAft>
                <a:spcPts val="0"/>
              </a:spcAft>
              <a:buClr>
                <a:schemeClr val="dk1"/>
              </a:buClr>
              <a:buFont typeface="Century Gothic"/>
              <a:buNone/>
              <a:defRPr b="1" i="0" sz="2700" u="none" cap="none" strike="noStrike">
                <a:solidFill>
                  <a:schemeClr val="dk1"/>
                </a:solidFill>
                <a:latin typeface="Century Gothic"/>
                <a:ea typeface="Century Gothic"/>
                <a:cs typeface="Century Gothic"/>
                <a:sym typeface="Century Gothic"/>
              </a:defRPr>
            </a:lvl2pPr>
            <a:lvl3pPr indent="-12487" lvl="2" marL="1218987" marR="0" rtl="0" algn="l">
              <a:lnSpc>
                <a:spcPct val="95000"/>
              </a:lnSpc>
              <a:spcBef>
                <a:spcPts val="1066"/>
              </a:spcBef>
              <a:spcAft>
                <a:spcPts val="0"/>
              </a:spcAft>
              <a:buClr>
                <a:schemeClr val="dk1"/>
              </a:buClr>
              <a:buFont typeface="Century Gothic"/>
              <a:buNone/>
              <a:defRPr b="1"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4pPr>
            <a:lvl5pPr indent="-12273" lvl="4" marL="2437973"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5pPr>
            <a:lvl6pPr indent="-12167" lvl="5" marL="3047467"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6pPr>
            <a:lvl7pPr indent="-12060" lvl="6" marL="3656960"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7pPr>
            <a:lvl8pPr indent="-11953" lvl="7" marL="4266453"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8pPr>
            <a:lvl9pPr indent="-11846" lvl="8" marL="4875947" marR="0" rtl="0" algn="l">
              <a:lnSpc>
                <a:spcPct val="95000"/>
              </a:lnSpc>
              <a:spcBef>
                <a:spcPts val="1066"/>
              </a:spcBef>
              <a:spcAft>
                <a:spcPts val="0"/>
              </a:spcAft>
              <a:buClr>
                <a:schemeClr val="dk1"/>
              </a:buClr>
              <a:buFont typeface="Century Gothic"/>
              <a:buNone/>
              <a:defRPr b="1" i="0" sz="2100" u="none" cap="none" strike="noStrike">
                <a:solidFill>
                  <a:schemeClr val="dk1"/>
                </a:solidFill>
                <a:latin typeface="Century Gothic"/>
                <a:ea typeface="Century Gothic"/>
                <a:cs typeface="Century Gothic"/>
                <a:sym typeface="Century Gothic"/>
              </a:defRPr>
            </a:lvl9pPr>
          </a:lstStyle>
          <a:p/>
        </p:txBody>
      </p:sp>
      <p:sp>
        <p:nvSpPr>
          <p:cNvPr id="40" name="Shape 40"/>
          <p:cNvSpPr txBox="1"/>
          <p:nvPr>
            <p:ph idx="4" type="body"/>
          </p:nvPr>
        </p:nvSpPr>
        <p:spPr>
          <a:xfrm>
            <a:off x="6297557" y="2209800"/>
            <a:ext cx="4977103" cy="3962399"/>
          </a:xfrm>
          <a:prstGeom prst="rect">
            <a:avLst/>
          </a:prstGeom>
          <a:noFill/>
          <a:ln>
            <a:noFill/>
          </a:ln>
        </p:spPr>
        <p:txBody>
          <a:bodyPr anchorCtr="0" anchor="t" bIns="91425" lIns="91425" rIns="91425" tIns="91425"/>
          <a:lstStyle>
            <a:lvl1pPr indent="-50747" lvl="0" marL="304747" marR="0" rtl="0" algn="l">
              <a:lnSpc>
                <a:spcPct val="95000"/>
              </a:lnSpc>
              <a:spcBef>
                <a:spcPts val="1866"/>
              </a:spcBef>
              <a:spcAft>
                <a:spcPts val="0"/>
              </a:spcAft>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1pPr>
            <a:lvl2pPr indent="-83691" lvl="1" marL="731392"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2pPr>
            <a:lvl3pPr indent="-78536" lvl="2" marL="1158037"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86083" lvl="3" marL="1584683"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4pPr>
            <a:lvl5pPr indent="-80928" lvl="4" marL="2011328"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5pPr>
            <a:lvl6pPr indent="-105057" lvl="5"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6pPr>
            <a:lvl7pPr indent="-105057" lvl="6"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7pPr>
            <a:lvl8pPr indent="-105057" lvl="7"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8pPr>
            <a:lvl9pPr indent="-105057" lvl="8" marL="2011328"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9pPr>
          </a:lstStyle>
          <a:p/>
        </p:txBody>
      </p:sp>
      <p:sp>
        <p:nvSpPr>
          <p:cNvPr id="41" name="Shape 41"/>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42" name="Shape 42"/>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43" name="Shape 43"/>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x="0" y="0"/>
          <a:ext cx="0" cy="0"/>
          <a:chOff x="0" y="0"/>
          <a:chExt cx="0" cy="0"/>
        </a:xfrm>
      </p:grpSpPr>
      <p:sp>
        <p:nvSpPr>
          <p:cNvPr id="45" name="Shape 45"/>
          <p:cNvSpPr txBox="1"/>
          <p:nvPr>
            <p:ph type="title"/>
          </p:nvPr>
        </p:nvSpPr>
        <p:spPr>
          <a:xfrm>
            <a:off x="1117308" y="76200"/>
            <a:ext cx="10157353" cy="1397000"/>
          </a:xfrm>
          <a:prstGeom prst="rect">
            <a:avLst/>
          </a:prstGeom>
          <a:noFill/>
          <a:ln>
            <a:noFill/>
          </a:ln>
        </p:spPr>
        <p:txBody>
          <a:bodyPr anchorCtr="0" anchor="b" bIns="91425" lIns="91425" rIns="91425" tIns="91425"/>
          <a:lstStyle>
            <a:lvl1pPr indent="0" lvl="0" marL="0" marR="0" rtl="0" algn="l">
              <a:lnSpc>
                <a:spcPct val="85000"/>
              </a:lnSpc>
              <a:spcBef>
                <a:spcPts val="0"/>
              </a:spcBef>
              <a:spcAft>
                <a:spcPts val="0"/>
              </a:spcAft>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46" name="Shape 46"/>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47" name="Shape 47"/>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48" name="Shape 48"/>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9" name="Shape 49"/>
        <p:cNvGrpSpPr/>
        <p:nvPr/>
      </p:nvGrpSpPr>
      <p:grpSpPr>
        <a:xfrm>
          <a:off x="0" y="0"/>
          <a:ext cx="0" cy="0"/>
          <a:chOff x="0" y="0"/>
          <a:chExt cx="0" cy="0"/>
        </a:xfrm>
      </p:grpSpPr>
      <p:sp>
        <p:nvSpPr>
          <p:cNvPr id="50" name="Shape 50"/>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51" name="Shape 51"/>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52" name="Shape 52"/>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3" name="Shape 53"/>
        <p:cNvGrpSpPr/>
        <p:nvPr/>
      </p:nvGrpSpPr>
      <p:grpSpPr>
        <a:xfrm>
          <a:off x="0" y="0"/>
          <a:ext cx="0" cy="0"/>
          <a:chOff x="0" y="0"/>
          <a:chExt cx="0" cy="0"/>
        </a:xfrm>
      </p:grpSpPr>
      <p:sp>
        <p:nvSpPr>
          <p:cNvPr id="54" name="Shape 54"/>
          <p:cNvSpPr/>
          <p:nvPr/>
        </p:nvSpPr>
        <p:spPr>
          <a:xfrm>
            <a:off x="3961367" y="0"/>
            <a:ext cx="7922736" cy="6858000"/>
          </a:xfrm>
          <a:prstGeom prst="rect">
            <a:avLst/>
          </a:prstGeom>
          <a:gradFill>
            <a:gsLst>
              <a:gs pos="0">
                <a:srgbClr val="FFFFFF">
                  <a:alpha val="0"/>
                </a:srgbClr>
              </a:gs>
              <a:gs pos="100000">
                <a:srgbClr val="FFFFFF">
                  <a:alpha val="54509"/>
                </a:srgbClr>
              </a:gs>
            </a:gsLst>
            <a:lin ang="7800000" scaled="0"/>
          </a:gradFill>
          <a:ln>
            <a:noFill/>
          </a:ln>
        </p:spPr>
        <p:txBody>
          <a:bodyPr anchorCtr="0" anchor="ctr" bIns="60925" lIns="121875" rIns="121875" tIns="60925">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chemeClr val="lt1"/>
              </a:solidFill>
              <a:latin typeface="Century Gothic"/>
              <a:ea typeface="Century Gothic"/>
              <a:cs typeface="Century Gothic"/>
              <a:sym typeface="Century Gothic"/>
            </a:endParaRPr>
          </a:p>
        </p:txBody>
      </p:sp>
      <p:sp>
        <p:nvSpPr>
          <p:cNvPr id="55" name="Shape 55"/>
          <p:cNvSpPr txBox="1"/>
          <p:nvPr>
            <p:ph type="title"/>
          </p:nvPr>
        </p:nvSpPr>
        <p:spPr>
          <a:xfrm>
            <a:off x="304719" y="1701800"/>
            <a:ext cx="3351925" cy="2844800"/>
          </a:xfrm>
          <a:prstGeom prst="rect">
            <a:avLst/>
          </a:prstGeom>
          <a:noFill/>
          <a:ln>
            <a:noFill/>
          </a:ln>
        </p:spPr>
        <p:txBody>
          <a:bodyPr anchorCtr="0" anchor="b" bIns="91425" lIns="91425" rIns="91425" tIns="91425"/>
          <a:lstStyle>
            <a:lvl1pPr indent="0" lvl="0" marL="0" marR="0" rtl="0" algn="l">
              <a:lnSpc>
                <a:spcPct val="85000"/>
              </a:lnSpc>
              <a:spcBef>
                <a:spcPts val="0"/>
              </a:spcBef>
              <a:spcAft>
                <a:spcPts val="0"/>
              </a:spcAft>
              <a:buClr>
                <a:schemeClr val="dk1"/>
              </a:buClr>
              <a:buFont typeface="Century Gothic"/>
              <a:buNone/>
              <a:defRPr b="1" i="0" sz="20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56" name="Shape 56"/>
          <p:cNvSpPr txBox="1"/>
          <p:nvPr>
            <p:ph idx="1" type="body"/>
          </p:nvPr>
        </p:nvSpPr>
        <p:spPr>
          <a:xfrm>
            <a:off x="304719" y="4648200"/>
            <a:ext cx="3351925" cy="1727199"/>
          </a:xfrm>
          <a:prstGeom prst="rect">
            <a:avLst/>
          </a:prstGeom>
          <a:noFill/>
          <a:ln>
            <a:noFill/>
          </a:ln>
        </p:spPr>
        <p:txBody>
          <a:bodyPr anchorCtr="0" anchor="t" bIns="91425" lIns="91425" rIns="91425" tIns="91425"/>
          <a:lstStyle>
            <a:lvl1pPr indent="0" lvl="0" marL="0" marR="0" rtl="0" algn="l">
              <a:lnSpc>
                <a:spcPct val="95000"/>
              </a:lnSpc>
              <a:spcBef>
                <a:spcPts val="1200"/>
              </a:spcBef>
              <a:spcAft>
                <a:spcPts val="0"/>
              </a:spcAft>
              <a:buClr>
                <a:schemeClr val="dk1"/>
              </a:buClr>
              <a:buFont typeface="Arial"/>
              <a:buNone/>
              <a:defRPr b="0" i="0" sz="1600" u="none" cap="none" strike="noStrike">
                <a:solidFill>
                  <a:schemeClr val="dk1"/>
                </a:solidFill>
                <a:latin typeface="Century Gothic"/>
                <a:ea typeface="Century Gothic"/>
                <a:cs typeface="Century Gothic"/>
                <a:sym typeface="Century Gothic"/>
              </a:defRPr>
            </a:lvl1pPr>
            <a:lvl2pPr indent="-12592" lvl="1" marL="609493" marR="0" rtl="0" algn="l">
              <a:lnSpc>
                <a:spcPct val="95000"/>
              </a:lnSpc>
              <a:spcBef>
                <a:spcPts val="1066"/>
              </a:spcBef>
              <a:spcAft>
                <a:spcPts val="0"/>
              </a:spcAft>
              <a:buClr>
                <a:schemeClr val="dk1"/>
              </a:buClr>
              <a:buFont typeface="Century Gothic"/>
              <a:buNone/>
              <a:defRPr b="0" i="0" sz="1600" u="none" cap="none" strike="noStrike">
                <a:solidFill>
                  <a:schemeClr val="dk1"/>
                </a:solidFill>
                <a:latin typeface="Century Gothic"/>
                <a:ea typeface="Century Gothic"/>
                <a:cs typeface="Century Gothic"/>
                <a:sym typeface="Century Gothic"/>
              </a:defRPr>
            </a:lvl2pPr>
            <a:lvl3pPr indent="-12487" lvl="2" marL="1218987" marR="0" rtl="0" algn="l">
              <a:lnSpc>
                <a:spcPct val="95000"/>
              </a:lnSpc>
              <a:spcBef>
                <a:spcPts val="1066"/>
              </a:spcBef>
              <a:spcAft>
                <a:spcPts val="0"/>
              </a:spcAft>
              <a:buClr>
                <a:schemeClr val="dk1"/>
              </a:buClr>
              <a:buFont typeface="Century Gothic"/>
              <a:buNone/>
              <a:defRPr b="0" i="0" sz="1300" u="none" cap="none" strike="noStrike">
                <a:solidFill>
                  <a:schemeClr val="dk1"/>
                </a:solidFill>
                <a:latin typeface="Century Gothic"/>
                <a:ea typeface="Century Gothic"/>
                <a:cs typeface="Century Gothic"/>
                <a:sym typeface="Century Gothic"/>
              </a:defRPr>
            </a:lvl3pPr>
            <a:lvl4pPr indent="-12380" lvl="3" marL="1828480"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4pPr>
            <a:lvl5pPr indent="-12273" lvl="4" marL="2437973"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5pPr>
            <a:lvl6pPr indent="-12167" lvl="5" marL="3047467"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6pPr>
            <a:lvl7pPr indent="-12060" lvl="6" marL="3656960"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7pPr>
            <a:lvl8pPr indent="-11953" lvl="7" marL="4266453"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8pPr>
            <a:lvl9pPr indent="-11846" lvl="8" marL="4875947"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9pPr>
          </a:lstStyle>
          <a:p/>
        </p:txBody>
      </p:sp>
      <p:sp>
        <p:nvSpPr>
          <p:cNvPr id="57" name="Shape 57"/>
          <p:cNvSpPr txBox="1"/>
          <p:nvPr>
            <p:ph idx="2" type="body"/>
          </p:nvPr>
        </p:nvSpPr>
        <p:spPr>
          <a:xfrm>
            <a:off x="4469235" y="482600"/>
            <a:ext cx="6805427" cy="5892798"/>
          </a:xfrm>
          <a:prstGeom prst="rect">
            <a:avLst/>
          </a:prstGeom>
          <a:noFill/>
          <a:ln>
            <a:noFill/>
          </a:ln>
        </p:spPr>
        <p:txBody>
          <a:bodyPr anchorCtr="0" anchor="t" bIns="91425" lIns="91425" rIns="91425" tIns="91425"/>
          <a:lstStyle>
            <a:lvl1pPr indent="53" lvl="0" marL="304747" marR="0" rtl="0" algn="l">
              <a:lnSpc>
                <a:spcPct val="95000"/>
              </a:lnSpc>
              <a:spcBef>
                <a:spcPts val="1866"/>
              </a:spcBef>
              <a:spcAft>
                <a:spcPts val="0"/>
              </a:spcAft>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58291" lvl="1" marL="731392" marR="0" rtl="0" algn="l">
              <a:lnSpc>
                <a:spcPct val="95000"/>
              </a:lnSpc>
              <a:spcBef>
                <a:spcPts val="1066"/>
              </a:spcBef>
              <a:spcAft>
                <a:spcPts val="0"/>
              </a:spcAft>
              <a:buClr>
                <a:schemeClr val="dk1"/>
              </a:buClr>
              <a:buSzPct val="100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78536" lvl="2" marL="1158037"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86083" lvl="3" marL="1584683"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4pPr>
            <a:lvl5pPr indent="-80928" lvl="4" marL="2011328"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5pPr>
            <a:lvl6pPr indent="-112603" lvl="5" marL="243797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6pPr>
            <a:lvl7pPr indent="-107448" lvl="6" marL="286461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7pPr>
            <a:lvl8pPr indent="-102292" lvl="7" marL="329126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8pPr>
            <a:lvl9pPr indent="-107288" lvl="8" marL="377885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8" name="Shape 58"/>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59" name="Shape 59"/>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60" name="Shape 60"/>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1" name="Shape 61"/>
        <p:cNvGrpSpPr/>
        <p:nvPr/>
      </p:nvGrpSpPr>
      <p:grpSpPr>
        <a:xfrm>
          <a:off x="0" y="0"/>
          <a:ext cx="0" cy="0"/>
          <a:chOff x="0" y="0"/>
          <a:chExt cx="0" cy="0"/>
        </a:xfrm>
      </p:grpSpPr>
      <p:sp>
        <p:nvSpPr>
          <p:cNvPr id="62" name="Shape 62"/>
          <p:cNvSpPr/>
          <p:nvPr/>
        </p:nvSpPr>
        <p:spPr>
          <a:xfrm>
            <a:off x="2082258" y="0"/>
            <a:ext cx="8024310" cy="6858000"/>
          </a:xfrm>
          <a:prstGeom prst="rect">
            <a:avLst/>
          </a:prstGeom>
          <a:gradFill>
            <a:gsLst>
              <a:gs pos="0">
                <a:srgbClr val="FFFFFF">
                  <a:alpha val="0"/>
                </a:srgbClr>
              </a:gs>
              <a:gs pos="100000">
                <a:srgbClr val="FFFFFF">
                  <a:alpha val="54509"/>
                </a:srgbClr>
              </a:gs>
            </a:gsLst>
            <a:lin ang="7800000" scaled="0"/>
          </a:gradFill>
          <a:ln>
            <a:noFill/>
          </a:ln>
        </p:spPr>
        <p:txBody>
          <a:bodyPr anchorCtr="0" anchor="ctr" bIns="60925" lIns="121875" rIns="121875" tIns="60925">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chemeClr val="lt1"/>
              </a:solidFill>
              <a:latin typeface="Century Gothic"/>
              <a:ea typeface="Century Gothic"/>
              <a:cs typeface="Century Gothic"/>
              <a:sym typeface="Century Gothic"/>
            </a:endParaRPr>
          </a:p>
        </p:txBody>
      </p:sp>
      <p:sp>
        <p:nvSpPr>
          <p:cNvPr id="63" name="Shape 63"/>
          <p:cNvSpPr txBox="1"/>
          <p:nvPr>
            <p:ph type="title"/>
          </p:nvPr>
        </p:nvSpPr>
        <p:spPr>
          <a:xfrm>
            <a:off x="2437765" y="4800600"/>
            <a:ext cx="7313293" cy="762000"/>
          </a:xfrm>
          <a:prstGeom prst="rect">
            <a:avLst/>
          </a:prstGeom>
          <a:noFill/>
          <a:ln>
            <a:noFill/>
          </a:ln>
        </p:spPr>
        <p:txBody>
          <a:bodyPr anchorCtr="0" anchor="b" bIns="91425" lIns="91425" rIns="91425" tIns="91425"/>
          <a:lstStyle>
            <a:lvl1pPr indent="0" lvl="0" marL="0" marR="0" rtl="0" algn="l">
              <a:lnSpc>
                <a:spcPct val="85000"/>
              </a:lnSpc>
              <a:spcBef>
                <a:spcPts val="0"/>
              </a:spcBef>
              <a:spcAft>
                <a:spcPts val="0"/>
              </a:spcAft>
              <a:buClr>
                <a:schemeClr val="dk1"/>
              </a:buClr>
              <a:buFont typeface="Century Gothic"/>
              <a:buNone/>
              <a:defRPr b="1" i="0" sz="20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descr="An empty placeholder to add an image. Click on the placeholder and select the image that you wish to add." id="64" name="Shape 64"/>
          <p:cNvSpPr/>
          <p:nvPr>
            <p:ph idx="2" type="pic"/>
          </p:nvPr>
        </p:nvSpPr>
        <p:spPr>
          <a:xfrm>
            <a:off x="2437765" y="279401"/>
            <a:ext cx="7313293" cy="4448175"/>
          </a:xfrm>
          <a:prstGeom prst="rect">
            <a:avLst/>
          </a:prstGeom>
          <a:noFill/>
          <a:ln>
            <a:noFill/>
          </a:ln>
        </p:spPr>
        <p:txBody>
          <a:bodyPr anchorCtr="0" anchor="t" bIns="91425" lIns="91425" rIns="91425" tIns="91425"/>
          <a:lstStyle>
            <a:lvl1pPr indent="0" lvl="0" marL="0" marR="0" rtl="0" algn="l">
              <a:lnSpc>
                <a:spcPct val="95000"/>
              </a:lnSpc>
              <a:spcBef>
                <a:spcPts val="1866"/>
              </a:spcBef>
              <a:spcAft>
                <a:spcPts val="0"/>
              </a:spcAft>
              <a:buClr>
                <a:schemeClr val="dk1"/>
              </a:buClr>
              <a:buFont typeface="Arial"/>
              <a:buNone/>
              <a:defRPr b="0" i="0" sz="2800" u="none" cap="none" strike="noStrike">
                <a:solidFill>
                  <a:schemeClr val="dk1"/>
                </a:solidFill>
                <a:latin typeface="Century Gothic"/>
                <a:ea typeface="Century Gothic"/>
                <a:cs typeface="Century Gothic"/>
                <a:sym typeface="Century Gothic"/>
              </a:defRPr>
            </a:lvl1pPr>
            <a:lvl2pPr indent="-12592" lvl="1" marL="609493" marR="0" rtl="0" algn="l">
              <a:lnSpc>
                <a:spcPct val="95000"/>
              </a:lnSpc>
              <a:spcBef>
                <a:spcPts val="1066"/>
              </a:spcBef>
              <a:spcAft>
                <a:spcPts val="0"/>
              </a:spcAft>
              <a:buClr>
                <a:schemeClr val="dk1"/>
              </a:buClr>
              <a:buFont typeface="Century Gothic"/>
              <a:buNone/>
              <a:defRPr b="0" i="0" sz="3700" u="none" cap="none" strike="noStrike">
                <a:solidFill>
                  <a:schemeClr val="dk1"/>
                </a:solidFill>
                <a:latin typeface="Century Gothic"/>
                <a:ea typeface="Century Gothic"/>
                <a:cs typeface="Century Gothic"/>
                <a:sym typeface="Century Gothic"/>
              </a:defRPr>
            </a:lvl2pPr>
            <a:lvl3pPr indent="-12487" lvl="2" marL="1218987" marR="0" rtl="0" algn="l">
              <a:lnSpc>
                <a:spcPct val="95000"/>
              </a:lnSpc>
              <a:spcBef>
                <a:spcPts val="1066"/>
              </a:spcBef>
              <a:spcAft>
                <a:spcPts val="0"/>
              </a:spcAft>
              <a:buClr>
                <a:schemeClr val="dk1"/>
              </a:buClr>
              <a:buFont typeface="Century Gothic"/>
              <a:buNone/>
              <a:defRPr b="0" i="0" sz="3200" u="none" cap="none" strike="noStrike">
                <a:solidFill>
                  <a:schemeClr val="dk1"/>
                </a:solidFill>
                <a:latin typeface="Century Gothic"/>
                <a:ea typeface="Century Gothic"/>
                <a:cs typeface="Century Gothic"/>
                <a:sym typeface="Century Gothic"/>
              </a:defRPr>
            </a:lvl3pPr>
            <a:lvl4pPr indent="-12380" lvl="3" marL="1828480" marR="0" rtl="0" algn="l">
              <a:lnSpc>
                <a:spcPct val="95000"/>
              </a:lnSpc>
              <a:spcBef>
                <a:spcPts val="1066"/>
              </a:spcBef>
              <a:spcAft>
                <a:spcPts val="0"/>
              </a:spcAft>
              <a:buClr>
                <a:schemeClr val="dk1"/>
              </a:buClr>
              <a:buFont typeface="Century Gothic"/>
              <a:buNone/>
              <a:defRPr b="0" i="0" sz="2700" u="none" cap="none" strike="noStrike">
                <a:solidFill>
                  <a:schemeClr val="dk1"/>
                </a:solidFill>
                <a:latin typeface="Century Gothic"/>
                <a:ea typeface="Century Gothic"/>
                <a:cs typeface="Century Gothic"/>
                <a:sym typeface="Century Gothic"/>
              </a:defRPr>
            </a:lvl4pPr>
            <a:lvl5pPr indent="-12273" lvl="4" marL="2437973" marR="0" rtl="0" algn="l">
              <a:lnSpc>
                <a:spcPct val="95000"/>
              </a:lnSpc>
              <a:spcBef>
                <a:spcPts val="1066"/>
              </a:spcBef>
              <a:spcAft>
                <a:spcPts val="0"/>
              </a:spcAft>
              <a:buClr>
                <a:schemeClr val="dk1"/>
              </a:buClr>
              <a:buFont typeface="Century Gothic"/>
              <a:buNone/>
              <a:defRPr b="0" i="0" sz="2700" u="none" cap="none" strike="noStrike">
                <a:solidFill>
                  <a:schemeClr val="dk1"/>
                </a:solidFill>
                <a:latin typeface="Century Gothic"/>
                <a:ea typeface="Century Gothic"/>
                <a:cs typeface="Century Gothic"/>
                <a:sym typeface="Century Gothic"/>
              </a:defRPr>
            </a:lvl5pPr>
            <a:lvl6pPr indent="-12167" lvl="5" marL="3047467" marR="0" rtl="0" algn="l">
              <a:lnSpc>
                <a:spcPct val="95000"/>
              </a:lnSpc>
              <a:spcBef>
                <a:spcPts val="1066"/>
              </a:spcBef>
              <a:spcAft>
                <a:spcPts val="0"/>
              </a:spcAft>
              <a:buClr>
                <a:schemeClr val="dk1"/>
              </a:buClr>
              <a:buFont typeface="Century Gothic"/>
              <a:buNone/>
              <a:defRPr b="0" i="0" sz="2700" u="none" cap="none" strike="noStrike">
                <a:solidFill>
                  <a:schemeClr val="dk1"/>
                </a:solidFill>
                <a:latin typeface="Century Gothic"/>
                <a:ea typeface="Century Gothic"/>
                <a:cs typeface="Century Gothic"/>
                <a:sym typeface="Century Gothic"/>
              </a:defRPr>
            </a:lvl6pPr>
            <a:lvl7pPr indent="-12060" lvl="6" marL="3656960" marR="0" rtl="0" algn="l">
              <a:lnSpc>
                <a:spcPct val="95000"/>
              </a:lnSpc>
              <a:spcBef>
                <a:spcPts val="1066"/>
              </a:spcBef>
              <a:spcAft>
                <a:spcPts val="0"/>
              </a:spcAft>
              <a:buClr>
                <a:schemeClr val="dk1"/>
              </a:buClr>
              <a:buFont typeface="Century Gothic"/>
              <a:buNone/>
              <a:defRPr b="0" i="0" sz="2700" u="none" cap="none" strike="noStrike">
                <a:solidFill>
                  <a:schemeClr val="dk1"/>
                </a:solidFill>
                <a:latin typeface="Century Gothic"/>
                <a:ea typeface="Century Gothic"/>
                <a:cs typeface="Century Gothic"/>
                <a:sym typeface="Century Gothic"/>
              </a:defRPr>
            </a:lvl7pPr>
            <a:lvl8pPr indent="-11953" lvl="7" marL="4266453" marR="0" rtl="0" algn="l">
              <a:lnSpc>
                <a:spcPct val="95000"/>
              </a:lnSpc>
              <a:spcBef>
                <a:spcPts val="1066"/>
              </a:spcBef>
              <a:spcAft>
                <a:spcPts val="0"/>
              </a:spcAft>
              <a:buClr>
                <a:schemeClr val="dk1"/>
              </a:buClr>
              <a:buFont typeface="Century Gothic"/>
              <a:buNone/>
              <a:defRPr b="0" i="0" sz="2700" u="none" cap="none" strike="noStrike">
                <a:solidFill>
                  <a:schemeClr val="dk1"/>
                </a:solidFill>
                <a:latin typeface="Century Gothic"/>
                <a:ea typeface="Century Gothic"/>
                <a:cs typeface="Century Gothic"/>
                <a:sym typeface="Century Gothic"/>
              </a:defRPr>
            </a:lvl8pPr>
            <a:lvl9pPr indent="-11846" lvl="8" marL="4875947" marR="0" rtl="0" algn="l">
              <a:lnSpc>
                <a:spcPct val="95000"/>
              </a:lnSpc>
              <a:spcBef>
                <a:spcPts val="1066"/>
              </a:spcBef>
              <a:spcAft>
                <a:spcPts val="0"/>
              </a:spcAft>
              <a:buClr>
                <a:schemeClr val="dk1"/>
              </a:buClr>
              <a:buFont typeface="Century Gothic"/>
              <a:buNone/>
              <a:defRPr b="0" i="0" sz="2700" u="none" cap="none" strike="noStrike">
                <a:solidFill>
                  <a:schemeClr val="dk1"/>
                </a:solidFill>
                <a:latin typeface="Century Gothic"/>
                <a:ea typeface="Century Gothic"/>
                <a:cs typeface="Century Gothic"/>
                <a:sym typeface="Century Gothic"/>
              </a:defRPr>
            </a:lvl9pPr>
          </a:lstStyle>
          <a:p/>
        </p:txBody>
      </p:sp>
      <p:sp>
        <p:nvSpPr>
          <p:cNvPr id="65" name="Shape 65"/>
          <p:cNvSpPr txBox="1"/>
          <p:nvPr>
            <p:ph idx="1" type="body"/>
          </p:nvPr>
        </p:nvSpPr>
        <p:spPr>
          <a:xfrm>
            <a:off x="2437765" y="5562600"/>
            <a:ext cx="7313293" cy="812799"/>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Clr>
                <a:schemeClr val="dk1"/>
              </a:buClr>
              <a:buFont typeface="Arial"/>
              <a:buNone/>
              <a:defRPr b="0" i="0" sz="1600" u="none" cap="none" strike="noStrike">
                <a:solidFill>
                  <a:schemeClr val="dk1"/>
                </a:solidFill>
                <a:latin typeface="Century Gothic"/>
                <a:ea typeface="Century Gothic"/>
                <a:cs typeface="Century Gothic"/>
                <a:sym typeface="Century Gothic"/>
              </a:defRPr>
            </a:lvl1pPr>
            <a:lvl2pPr indent="-12592" lvl="1" marL="609493" marR="0" rtl="0" algn="l">
              <a:lnSpc>
                <a:spcPct val="95000"/>
              </a:lnSpc>
              <a:spcBef>
                <a:spcPts val="1066"/>
              </a:spcBef>
              <a:spcAft>
                <a:spcPts val="0"/>
              </a:spcAft>
              <a:buClr>
                <a:schemeClr val="dk1"/>
              </a:buClr>
              <a:buFont typeface="Century Gothic"/>
              <a:buNone/>
              <a:defRPr b="0" i="0" sz="1600" u="none" cap="none" strike="noStrike">
                <a:solidFill>
                  <a:schemeClr val="dk1"/>
                </a:solidFill>
                <a:latin typeface="Century Gothic"/>
                <a:ea typeface="Century Gothic"/>
                <a:cs typeface="Century Gothic"/>
                <a:sym typeface="Century Gothic"/>
              </a:defRPr>
            </a:lvl2pPr>
            <a:lvl3pPr indent="-12487" lvl="2" marL="1218987" marR="0" rtl="0" algn="l">
              <a:lnSpc>
                <a:spcPct val="95000"/>
              </a:lnSpc>
              <a:spcBef>
                <a:spcPts val="1066"/>
              </a:spcBef>
              <a:spcAft>
                <a:spcPts val="0"/>
              </a:spcAft>
              <a:buClr>
                <a:schemeClr val="dk1"/>
              </a:buClr>
              <a:buFont typeface="Century Gothic"/>
              <a:buNone/>
              <a:defRPr b="0" i="0" sz="1300" u="none" cap="none" strike="noStrike">
                <a:solidFill>
                  <a:schemeClr val="dk1"/>
                </a:solidFill>
                <a:latin typeface="Century Gothic"/>
                <a:ea typeface="Century Gothic"/>
                <a:cs typeface="Century Gothic"/>
                <a:sym typeface="Century Gothic"/>
              </a:defRPr>
            </a:lvl3pPr>
            <a:lvl4pPr indent="-12380" lvl="3" marL="1828480"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4pPr>
            <a:lvl5pPr indent="-12273" lvl="4" marL="2437973"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5pPr>
            <a:lvl6pPr indent="-12167" lvl="5" marL="3047467"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6pPr>
            <a:lvl7pPr indent="-12060" lvl="6" marL="3656960"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7pPr>
            <a:lvl8pPr indent="-11953" lvl="7" marL="4266453"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8pPr>
            <a:lvl9pPr indent="-11846" lvl="8" marL="4875947" marR="0" rtl="0" algn="l">
              <a:lnSpc>
                <a:spcPct val="95000"/>
              </a:lnSpc>
              <a:spcBef>
                <a:spcPts val="1066"/>
              </a:spcBef>
              <a:spcAft>
                <a:spcPts val="0"/>
              </a:spcAft>
              <a:buClr>
                <a:schemeClr val="dk1"/>
              </a:buClr>
              <a:buFont typeface="Century Gothic"/>
              <a:buNone/>
              <a:defRPr b="0" i="0" sz="1200" u="none" cap="none" strike="noStrike">
                <a:solidFill>
                  <a:schemeClr val="dk1"/>
                </a:solidFill>
                <a:latin typeface="Century Gothic"/>
                <a:ea typeface="Century Gothic"/>
                <a:cs typeface="Century Gothic"/>
                <a:sym typeface="Century Gothic"/>
              </a:defRPr>
            </a:lvl9pPr>
          </a:lstStyle>
          <a:p/>
        </p:txBody>
      </p:sp>
      <p:sp>
        <p:nvSpPr>
          <p:cNvPr id="66" name="Shape 66"/>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67" name="Shape 67"/>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68" name="Shape 68"/>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0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Shape 10"/>
          <p:cNvSpPr/>
          <p:nvPr/>
        </p:nvSpPr>
        <p:spPr>
          <a:xfrm>
            <a:off x="304719" y="0"/>
            <a:ext cx="11579383" cy="6858000"/>
          </a:xfrm>
          <a:prstGeom prst="rect">
            <a:avLst/>
          </a:prstGeom>
          <a:gradFill>
            <a:gsLst>
              <a:gs pos="0">
                <a:srgbClr val="FFFFFF">
                  <a:alpha val="0"/>
                </a:srgbClr>
              </a:gs>
              <a:gs pos="100000">
                <a:srgbClr val="FFFFFF">
                  <a:alpha val="54509"/>
                </a:srgbClr>
              </a:gs>
            </a:gsLst>
            <a:lin ang="7800000" scaled="0"/>
          </a:gradFill>
          <a:ln>
            <a:noFill/>
          </a:ln>
        </p:spPr>
        <p:txBody>
          <a:bodyPr anchorCtr="0" anchor="ctr" bIns="60925" lIns="121875" rIns="121875" tIns="60925">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chemeClr val="lt1"/>
              </a:solidFill>
              <a:latin typeface="Century Gothic"/>
              <a:ea typeface="Century Gothic"/>
              <a:cs typeface="Century Gothic"/>
              <a:sym typeface="Century Gothic"/>
            </a:endParaRPr>
          </a:p>
        </p:txBody>
      </p:sp>
      <p:sp>
        <p:nvSpPr>
          <p:cNvPr id="11" name="Shape 11"/>
          <p:cNvSpPr txBox="1"/>
          <p:nvPr>
            <p:ph type="title"/>
          </p:nvPr>
        </p:nvSpPr>
        <p:spPr>
          <a:xfrm>
            <a:off x="1117308" y="76200"/>
            <a:ext cx="10157353" cy="1397000"/>
          </a:xfrm>
          <a:prstGeom prst="rect">
            <a:avLst/>
          </a:prstGeom>
          <a:noFill/>
          <a:ln>
            <a:noFill/>
          </a:ln>
        </p:spPr>
        <p:txBody>
          <a:bodyPr anchorCtr="0" anchor="b" bIns="91425" lIns="91425" rIns="91425" tIns="91425"/>
          <a:lstStyle>
            <a:lvl1pPr indent="0" lvl="0" marL="0" marR="0" rtl="0" algn="l">
              <a:lnSpc>
                <a:spcPct val="85000"/>
              </a:lnSpc>
              <a:spcBef>
                <a:spcPts val="0"/>
              </a:spcBef>
              <a:spcAft>
                <a:spcPts val="0"/>
              </a:spcAft>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2" name="Shape 12"/>
          <p:cNvSpPr txBox="1"/>
          <p:nvPr>
            <p:ph idx="1" type="body"/>
          </p:nvPr>
        </p:nvSpPr>
        <p:spPr>
          <a:xfrm>
            <a:off x="1117308" y="1701800"/>
            <a:ext cx="10157353" cy="4470399"/>
          </a:xfrm>
          <a:prstGeom prst="rect">
            <a:avLst/>
          </a:prstGeom>
          <a:noFill/>
          <a:ln>
            <a:noFill/>
          </a:ln>
        </p:spPr>
        <p:txBody>
          <a:bodyPr anchorCtr="0" anchor="t" bIns="91425" lIns="91425" rIns="91425" tIns="91425"/>
          <a:lstStyle>
            <a:lvl1pPr indent="53" lvl="0" marL="304747" marR="0" rtl="0" algn="l">
              <a:lnSpc>
                <a:spcPct val="95000"/>
              </a:lnSpc>
              <a:spcBef>
                <a:spcPts val="1866"/>
              </a:spcBef>
              <a:spcAft>
                <a:spcPts val="0"/>
              </a:spcAft>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58291" lvl="1" marL="731392" marR="0" rtl="0" algn="l">
              <a:lnSpc>
                <a:spcPct val="95000"/>
              </a:lnSpc>
              <a:spcBef>
                <a:spcPts val="1066"/>
              </a:spcBef>
              <a:spcAft>
                <a:spcPts val="0"/>
              </a:spcAft>
              <a:buClr>
                <a:schemeClr val="dk1"/>
              </a:buClr>
              <a:buSzPct val="100000"/>
              <a:buFont typeface="Century Gothic"/>
              <a:buChar char="–"/>
              <a:defRPr b="0" i="0" sz="2000" u="none" cap="none" strike="noStrike">
                <a:solidFill>
                  <a:schemeClr val="dk1"/>
                </a:solidFill>
                <a:latin typeface="Century Gothic"/>
                <a:ea typeface="Century Gothic"/>
                <a:cs typeface="Century Gothic"/>
                <a:sym typeface="Century Gothic"/>
              </a:defRPr>
            </a:lvl2pPr>
            <a:lvl3pPr indent="-78536" lvl="2" marL="1158037"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3pPr>
            <a:lvl4pPr indent="-86083" lvl="3" marL="1584683"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4pPr>
            <a:lvl5pPr indent="-80928" lvl="4" marL="2011328" marR="0" rtl="0" algn="l">
              <a:lnSpc>
                <a:spcPct val="95000"/>
              </a:lnSpc>
              <a:spcBef>
                <a:spcPts val="1066"/>
              </a:spcBef>
              <a:spcAft>
                <a:spcPts val="0"/>
              </a:spcAft>
              <a:buClr>
                <a:schemeClr val="dk1"/>
              </a:buClr>
              <a:buSzPct val="100000"/>
              <a:buFont typeface="Century Gothic"/>
              <a:buChar char="–"/>
              <a:defRPr b="0" i="0" sz="1800" u="none" cap="none" strike="noStrike">
                <a:solidFill>
                  <a:schemeClr val="dk1"/>
                </a:solidFill>
                <a:latin typeface="Century Gothic"/>
                <a:ea typeface="Century Gothic"/>
                <a:cs typeface="Century Gothic"/>
                <a:sym typeface="Century Gothic"/>
              </a:defRPr>
            </a:lvl5pPr>
            <a:lvl6pPr indent="-112603" lvl="5" marL="243797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6pPr>
            <a:lvl7pPr indent="-107448" lvl="6" marL="286461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7pPr>
            <a:lvl8pPr indent="-102292" lvl="7" marL="3291263"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8pPr>
            <a:lvl9pPr indent="-107288" lvl="8" marL="3778859" marR="0" rtl="0" algn="l">
              <a:lnSpc>
                <a:spcPct val="95000"/>
              </a:lnSpc>
              <a:spcBef>
                <a:spcPts val="1066"/>
              </a:spcBef>
              <a:spcAft>
                <a:spcPts val="0"/>
              </a:spcAft>
              <a:buClr>
                <a:schemeClr val="dk1"/>
              </a:buClr>
              <a:buSzPct val="90000"/>
              <a:buFont typeface="Century Gothic"/>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 name="Shape 13"/>
          <p:cNvSpPr txBox="1"/>
          <p:nvPr>
            <p:ph idx="10" type="dt"/>
          </p:nvPr>
        </p:nvSpPr>
        <p:spPr>
          <a:xfrm>
            <a:off x="1117308" y="6400801"/>
            <a:ext cx="2742485" cy="32067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14" name="Shape 14"/>
          <p:cNvSpPr txBox="1"/>
          <p:nvPr>
            <p:ph idx="11" type="ftr"/>
          </p:nvPr>
        </p:nvSpPr>
        <p:spPr>
          <a:xfrm>
            <a:off x="3907842" y="6400801"/>
            <a:ext cx="6216301" cy="320675"/>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595959"/>
              </a:buClr>
              <a:buFont typeface="Century Gothic"/>
              <a:buNone/>
              <a:defRPr b="0" i="0" sz="1200" u="none" cap="none" strike="noStrike">
                <a:solidFill>
                  <a:srgbClr val="595959"/>
                </a:solidFill>
                <a:latin typeface="Century Gothic"/>
                <a:ea typeface="Century Gothic"/>
                <a:cs typeface="Century Gothic"/>
                <a:sym typeface="Century Gothic"/>
              </a:defRPr>
            </a:lvl1pPr>
            <a:lvl2pPr indent="-12592" lvl="1" marL="60949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2pPr>
            <a:lvl3pPr indent="-12487" lvl="2" marL="121898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3pPr>
            <a:lvl4pPr indent="-12380" lvl="3" marL="182848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4pPr>
            <a:lvl5pPr indent="-12273" lvl="4" marL="243797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5pPr>
            <a:lvl6pPr indent="-12167" lvl="5" marL="304746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6pPr>
            <a:lvl7pPr indent="-12060" lvl="6" marL="3656960"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7pPr>
            <a:lvl8pPr indent="-11953" lvl="7" marL="4266453"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8pPr>
            <a:lvl9pPr indent="-11846" lvl="8" marL="4875947" marR="0" rtl="0" algn="l">
              <a:lnSpc>
                <a:spcPct val="100000"/>
              </a:lnSpc>
              <a:spcBef>
                <a:spcPts val="0"/>
              </a:spcBef>
              <a:spcAft>
                <a:spcPts val="0"/>
              </a:spcAft>
              <a:buClr>
                <a:schemeClr val="dk1"/>
              </a:buClr>
              <a:buFont typeface="Century Gothic"/>
              <a:buNone/>
              <a:defRPr b="0" i="0" sz="2400" u="none" cap="none" strike="noStrike">
                <a:solidFill>
                  <a:schemeClr val="dk1"/>
                </a:solidFill>
                <a:latin typeface="Century Gothic"/>
                <a:ea typeface="Century Gothic"/>
                <a:cs typeface="Century Gothic"/>
                <a:sym typeface="Century Gothic"/>
              </a:defRPr>
            </a:lvl9pPr>
          </a:lstStyle>
          <a:p/>
        </p:txBody>
      </p:sp>
      <p:sp>
        <p:nvSpPr>
          <p:cNvPr id="15" name="Shape 15"/>
          <p:cNvSpPr txBox="1"/>
          <p:nvPr>
            <p:ph idx="12" type="sldNum"/>
          </p:nvPr>
        </p:nvSpPr>
        <p:spPr>
          <a:xfrm>
            <a:off x="10167146" y="6400801"/>
            <a:ext cx="1107517" cy="320675"/>
          </a:xfrm>
          <a:prstGeom prst="rect">
            <a:avLst/>
          </a:prstGeom>
          <a:noFill/>
          <a:ln>
            <a:noFill/>
          </a:ln>
        </p:spPr>
        <p:txBody>
          <a:bodyPr anchorCtr="0" anchor="b" bIns="60925" lIns="121875" rIns="121875" tIns="60925">
            <a:noAutofit/>
          </a:bodyPr>
          <a:lstStyle/>
          <a:p>
            <a:pPr indent="0" lvl="0" marL="0" marR="0" rtl="0" algn="r">
              <a:lnSpc>
                <a:spcPct val="100000"/>
              </a:lnSpc>
              <a:spcBef>
                <a:spcPts val="0"/>
              </a:spcBef>
              <a:spcAft>
                <a:spcPts val="0"/>
              </a:spcAft>
              <a:buClr>
                <a:srgbClr val="595959"/>
              </a:buClr>
              <a:buSzPct val="25000"/>
              <a:buFont typeface="Century Gothic"/>
              <a:buNone/>
            </a:pPr>
            <a:fld id="{00000000-1234-1234-1234-123412341234}" type="slidenum">
              <a:rPr b="0" i="0" lang="en-US" sz="1200" u="none" cap="none" strike="noStrike">
                <a:solidFill>
                  <a:srgbClr val="595959"/>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08.png"/><Relationship Id="rId4" Type="http://schemas.openxmlformats.org/officeDocument/2006/relationships/image" Target="../media/image06.png"/><Relationship Id="rId5" Type="http://schemas.openxmlformats.org/officeDocument/2006/relationships/image" Target="../media/image03.png"/><Relationship Id="rId6" Type="http://schemas.openxmlformats.org/officeDocument/2006/relationships/image" Target="../media/image18.png"/><Relationship Id="rId7" Type="http://schemas.openxmlformats.org/officeDocument/2006/relationships/image" Target="../media/image04.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05.png"/><Relationship Id="rId5" Type="http://schemas.openxmlformats.org/officeDocument/2006/relationships/image" Target="../media/image09.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ctrTitle"/>
          </p:nvPr>
        </p:nvSpPr>
        <p:spPr>
          <a:xfrm>
            <a:off x="4672382" y="1498600"/>
            <a:ext cx="7008574" cy="3298823"/>
          </a:xfrm>
          <a:prstGeom prst="rect">
            <a:avLst/>
          </a:prstGeom>
          <a:noFill/>
          <a:ln>
            <a:noFill/>
          </a:ln>
        </p:spPr>
        <p:txBody>
          <a:bodyPr anchorCtr="0" anchor="b" bIns="60925" lIns="121875" rIns="121875" tIns="60925">
            <a:noAutofit/>
          </a:bodyPr>
          <a:lstStyle/>
          <a:p>
            <a:pPr indent="0" lvl="0" marL="0" marR="0" rtl="0" algn="l">
              <a:lnSpc>
                <a:spcPct val="90000"/>
              </a:lnSpc>
              <a:spcBef>
                <a:spcPts val="0"/>
              </a:spcBef>
              <a:spcAft>
                <a:spcPts val="0"/>
              </a:spcAft>
              <a:buClr>
                <a:schemeClr val="dk1"/>
              </a:buClr>
              <a:buSzPct val="25000"/>
              <a:buFont typeface="Century Gothic"/>
              <a:buNone/>
            </a:pPr>
            <a:r>
              <a:rPr b="0" i="0" lang="en-US" sz="5400" u="none" cap="none" strike="noStrike">
                <a:solidFill>
                  <a:schemeClr val="dk1"/>
                </a:solidFill>
                <a:latin typeface="Century Gothic"/>
                <a:ea typeface="Century Gothic"/>
                <a:cs typeface="Century Gothic"/>
                <a:sym typeface="Century Gothic"/>
              </a:rPr>
              <a:t>Design Presentation</a:t>
            </a:r>
          </a:p>
        </p:txBody>
      </p:sp>
      <p:sp>
        <p:nvSpPr>
          <p:cNvPr id="86" name="Shape 86"/>
          <p:cNvSpPr txBox="1"/>
          <p:nvPr/>
        </p:nvSpPr>
        <p:spPr>
          <a:xfrm>
            <a:off x="5014292" y="5229200"/>
            <a:ext cx="6264696" cy="83099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entury Gothic"/>
              <a:buNone/>
            </a:pPr>
            <a:r>
              <a:rPr b="0" i="0" lang="en-US" sz="2400" u="none" cap="none" strike="noStrike">
                <a:solidFill>
                  <a:schemeClr val="dk1"/>
                </a:solidFill>
                <a:latin typeface="Century Gothic"/>
                <a:ea typeface="Century Gothic"/>
                <a:cs typeface="Century Gothic"/>
                <a:sym typeface="Century Gothic"/>
              </a:rPr>
              <a:t>Hannah, Mohamed, Miah, Binod, Faleh, Hamayun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b="1476" l="55314" r="22757" t="26842"/>
          <a:stretch/>
        </p:blipFill>
        <p:spPr>
          <a:xfrm>
            <a:off x="152400" y="0"/>
            <a:ext cx="1925274" cy="3529674"/>
          </a:xfrm>
          <a:prstGeom prst="rect">
            <a:avLst/>
          </a:prstGeom>
          <a:noFill/>
          <a:ln>
            <a:noFill/>
          </a:ln>
        </p:spPr>
      </p:pic>
      <p:pic>
        <p:nvPicPr>
          <p:cNvPr id="183" name="Shape 183"/>
          <p:cNvPicPr preferRelativeResize="0"/>
          <p:nvPr/>
        </p:nvPicPr>
        <p:blipFill rotWithShape="1">
          <a:blip r:embed="rId4">
            <a:alphaModFix/>
          </a:blip>
          <a:srcRect b="3243" l="55148" r="22758" t="27137"/>
          <a:stretch/>
        </p:blipFill>
        <p:spPr>
          <a:xfrm>
            <a:off x="4754300" y="17100"/>
            <a:ext cx="1986975" cy="3529674"/>
          </a:xfrm>
          <a:prstGeom prst="rect">
            <a:avLst/>
          </a:prstGeom>
          <a:noFill/>
          <a:ln>
            <a:noFill/>
          </a:ln>
        </p:spPr>
      </p:pic>
      <p:pic>
        <p:nvPicPr>
          <p:cNvPr id="184" name="Shape 184"/>
          <p:cNvPicPr preferRelativeResize="0"/>
          <p:nvPr/>
        </p:nvPicPr>
        <p:blipFill rotWithShape="1">
          <a:blip r:embed="rId5">
            <a:alphaModFix/>
          </a:blip>
          <a:srcRect b="3242" l="55149" r="22590" t="26845"/>
          <a:stretch/>
        </p:blipFill>
        <p:spPr>
          <a:xfrm>
            <a:off x="172950" y="3622975"/>
            <a:ext cx="1896198" cy="3367024"/>
          </a:xfrm>
          <a:prstGeom prst="rect">
            <a:avLst/>
          </a:prstGeom>
          <a:noFill/>
          <a:ln>
            <a:noFill/>
          </a:ln>
        </p:spPr>
      </p:pic>
      <p:pic>
        <p:nvPicPr>
          <p:cNvPr id="185" name="Shape 185"/>
          <p:cNvPicPr preferRelativeResize="0"/>
          <p:nvPr/>
        </p:nvPicPr>
        <p:blipFill rotWithShape="1">
          <a:blip r:embed="rId6">
            <a:alphaModFix/>
          </a:blip>
          <a:srcRect b="3535" l="55583" r="22590" t="26844"/>
          <a:stretch/>
        </p:blipFill>
        <p:spPr>
          <a:xfrm>
            <a:off x="2362200" y="3622962"/>
            <a:ext cx="1896200" cy="3294148"/>
          </a:xfrm>
          <a:prstGeom prst="rect">
            <a:avLst/>
          </a:prstGeom>
          <a:noFill/>
          <a:ln>
            <a:noFill/>
          </a:ln>
        </p:spPr>
      </p:pic>
      <p:pic>
        <p:nvPicPr>
          <p:cNvPr id="186" name="Shape 186"/>
          <p:cNvPicPr preferRelativeResize="0"/>
          <p:nvPr/>
        </p:nvPicPr>
        <p:blipFill rotWithShape="1">
          <a:blip r:embed="rId7">
            <a:alphaModFix/>
          </a:blip>
          <a:srcRect b="3242" l="55315" r="22590" t="26845"/>
          <a:stretch/>
        </p:blipFill>
        <p:spPr>
          <a:xfrm>
            <a:off x="4663150" y="3682075"/>
            <a:ext cx="1925274" cy="3175923"/>
          </a:xfrm>
          <a:prstGeom prst="rect">
            <a:avLst/>
          </a:prstGeom>
          <a:noFill/>
          <a:ln>
            <a:noFill/>
          </a:ln>
        </p:spPr>
      </p:pic>
      <p:pic>
        <p:nvPicPr>
          <p:cNvPr id="187" name="Shape 187"/>
          <p:cNvPicPr preferRelativeResize="0"/>
          <p:nvPr/>
        </p:nvPicPr>
        <p:blipFill rotWithShape="1">
          <a:blip r:embed="rId8">
            <a:alphaModFix/>
          </a:blip>
          <a:srcRect b="3242" l="55315" r="22590" t="26845"/>
          <a:stretch/>
        </p:blipFill>
        <p:spPr>
          <a:xfrm>
            <a:off x="6993175" y="3682075"/>
            <a:ext cx="1986974" cy="3175923"/>
          </a:xfrm>
          <a:prstGeom prst="rect">
            <a:avLst/>
          </a:prstGeom>
          <a:noFill/>
          <a:ln>
            <a:noFill/>
          </a:ln>
        </p:spPr>
      </p:pic>
      <p:pic>
        <p:nvPicPr>
          <p:cNvPr id="188" name="Shape 188"/>
          <p:cNvPicPr preferRelativeResize="0"/>
          <p:nvPr/>
        </p:nvPicPr>
        <p:blipFill rotWithShape="1">
          <a:blip r:embed="rId9">
            <a:alphaModFix/>
          </a:blip>
          <a:srcRect b="9728" l="56145" r="23753" t="26846"/>
          <a:stretch/>
        </p:blipFill>
        <p:spPr>
          <a:xfrm>
            <a:off x="2422500" y="39436"/>
            <a:ext cx="1986975" cy="3517302"/>
          </a:xfrm>
          <a:prstGeom prst="rect">
            <a:avLst/>
          </a:prstGeom>
          <a:noFill/>
          <a:ln>
            <a:noFill/>
          </a:ln>
        </p:spPr>
      </p:pic>
      <p:pic>
        <p:nvPicPr>
          <p:cNvPr id="189" name="Shape 189"/>
          <p:cNvPicPr preferRelativeResize="0"/>
          <p:nvPr/>
        </p:nvPicPr>
        <p:blipFill rotWithShape="1">
          <a:blip r:embed="rId10">
            <a:alphaModFix/>
          </a:blip>
          <a:srcRect b="10027" l="55148" r="24916" t="27137"/>
          <a:stretch/>
        </p:blipFill>
        <p:spPr>
          <a:xfrm>
            <a:off x="9232050" y="17100"/>
            <a:ext cx="2120936" cy="3628898"/>
          </a:xfrm>
          <a:prstGeom prst="rect">
            <a:avLst/>
          </a:prstGeom>
          <a:noFill/>
          <a:ln>
            <a:noFill/>
          </a:ln>
        </p:spPr>
      </p:pic>
      <p:pic>
        <p:nvPicPr>
          <p:cNvPr id="190" name="Shape 190"/>
          <p:cNvPicPr preferRelativeResize="0"/>
          <p:nvPr/>
        </p:nvPicPr>
        <p:blipFill rotWithShape="1">
          <a:blip r:embed="rId11">
            <a:alphaModFix/>
          </a:blip>
          <a:srcRect b="1468" l="53986" r="23919" t="26551"/>
          <a:stretch/>
        </p:blipFill>
        <p:spPr>
          <a:xfrm>
            <a:off x="6993175" y="-16350"/>
            <a:ext cx="1986975" cy="3628906"/>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1117308" y="76200"/>
            <a:ext cx="10157353" cy="1397000"/>
          </a:xfrm>
          <a:prstGeom prst="rect">
            <a:avLst/>
          </a:prstGeom>
          <a:noFill/>
          <a:ln>
            <a:noFill/>
          </a:ln>
        </p:spPr>
        <p:txBody>
          <a:bodyPr anchorCtr="0" anchor="b" bIns="91425" lIns="91425" rIns="91425" tIns="91425">
            <a:noAutofit/>
          </a:bodyPr>
          <a:lstStyle/>
          <a:p>
            <a:pPr indent="0" lvl="0" marL="0" marR="0" rtl="0" algn="ctr">
              <a:lnSpc>
                <a:spcPct val="85000"/>
              </a:lnSpc>
              <a:spcBef>
                <a:spcPts val="0"/>
              </a:spcBef>
              <a:spcAft>
                <a:spcPts val="0"/>
              </a:spcAft>
              <a:buClr>
                <a:schemeClr val="dk1"/>
              </a:buClr>
              <a:buSzPct val="25000"/>
              <a:buFont typeface="Century Gothic"/>
              <a:buNone/>
            </a:pP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r>
              <a:rPr b="0" i="0" lang="en-US" sz="4400" u="none" cap="none" strike="noStrike">
                <a:solidFill>
                  <a:schemeClr val="dk1"/>
                </a:solidFill>
                <a:latin typeface="Century Gothic"/>
                <a:ea typeface="Century Gothic"/>
                <a:cs typeface="Century Gothic"/>
                <a:sym typeface="Century Gothic"/>
              </a:rPr>
              <a:t>Behind the scenes</a:t>
            </a:r>
            <a:br>
              <a:rPr b="0" i="0" lang="en-US" sz="4400" u="none" cap="none" strike="noStrike">
                <a:solidFill>
                  <a:schemeClr val="dk1"/>
                </a:solidFill>
                <a:latin typeface="Century Gothic"/>
                <a:ea typeface="Century Gothic"/>
                <a:cs typeface="Century Gothic"/>
                <a:sym typeface="Century Gothic"/>
              </a:rPr>
            </a:br>
            <a:r>
              <a:rPr b="0" i="0" lang="en-US" sz="3600" u="none" cap="none" strike="noStrike">
                <a:solidFill>
                  <a:schemeClr val="dk1"/>
                </a:solidFill>
                <a:latin typeface="Century Gothic"/>
                <a:ea typeface="Century Gothic"/>
                <a:cs typeface="Century Gothic"/>
                <a:sym typeface="Century Gothic"/>
              </a:rPr>
              <a:t>The Android Database: </a:t>
            </a:r>
            <a:r>
              <a:rPr b="1" i="0" lang="en-US" sz="4400" u="none" cap="none" strike="noStrike">
                <a:solidFill>
                  <a:schemeClr val="dk1"/>
                </a:solidFill>
                <a:latin typeface="Century Gothic"/>
                <a:ea typeface="Century Gothic"/>
                <a:cs typeface="Century Gothic"/>
                <a:sym typeface="Century Gothic"/>
              </a:rPr>
              <a:t>SQLite</a:t>
            </a:r>
          </a:p>
        </p:txBody>
      </p:sp>
      <p:sp>
        <p:nvSpPr>
          <p:cNvPr id="197" name="Shape 197"/>
          <p:cNvSpPr txBox="1"/>
          <p:nvPr>
            <p:ph idx="1" type="body"/>
          </p:nvPr>
        </p:nvSpPr>
        <p:spPr>
          <a:xfrm>
            <a:off x="1117308" y="1701800"/>
            <a:ext cx="10157353" cy="4470399"/>
          </a:xfrm>
          <a:prstGeom prst="rect">
            <a:avLst/>
          </a:prstGeom>
          <a:noFill/>
          <a:ln>
            <a:noFill/>
          </a:ln>
        </p:spPr>
        <p:txBody>
          <a:bodyPr anchorCtr="0" anchor="t" bIns="91425" lIns="91425" rIns="91425" tIns="91425">
            <a:noAutofit/>
          </a:bodyPr>
          <a:lstStyle/>
          <a:p>
            <a:pPr indent="-152347" lvl="0" marL="304747" marR="0" rtl="0" algn="l">
              <a:lnSpc>
                <a:spcPct val="95000"/>
              </a:lnSpc>
              <a:spcBef>
                <a:spcPts val="0"/>
              </a:spcBef>
              <a:spcAft>
                <a:spcPts val="0"/>
              </a:spcAft>
              <a:buClr>
                <a:schemeClr val="dk1"/>
              </a:buClr>
              <a:buSzPct val="100000"/>
              <a:buFont typeface="Arial"/>
              <a:buChar char="•"/>
            </a:pPr>
            <a:r>
              <a:rPr b="1" i="0" lang="en-US" sz="2800" u="none" cap="none" strike="noStrike">
                <a:solidFill>
                  <a:schemeClr val="dk1"/>
                </a:solidFill>
                <a:latin typeface="Century Gothic"/>
                <a:ea typeface="Century Gothic"/>
                <a:cs typeface="Century Gothic"/>
                <a:sym typeface="Century Gothic"/>
              </a:rPr>
              <a:t>SQLite</a:t>
            </a:r>
            <a:r>
              <a:rPr b="0" i="0" lang="en-US" sz="2800" u="none" cap="none" strike="noStrike">
                <a:solidFill>
                  <a:schemeClr val="dk1"/>
                </a:solidFill>
                <a:latin typeface="Century Gothic"/>
                <a:ea typeface="Century Gothic"/>
                <a:cs typeface="Century Gothic"/>
                <a:sym typeface="Century Gothic"/>
              </a:rPr>
              <a:t>: The standard Android Database engine</a:t>
            </a:r>
          </a:p>
          <a:p>
            <a:pPr indent="-185291" lvl="1" marL="731392" marR="0" rtl="0" algn="l">
              <a:lnSpc>
                <a:spcPct val="95000"/>
              </a:lnSpc>
              <a:spcBef>
                <a:spcPts val="1066"/>
              </a:spcBef>
              <a:spcAft>
                <a:spcPts val="0"/>
              </a:spcAft>
              <a:buClr>
                <a:schemeClr val="dk1"/>
              </a:buClr>
              <a:buSzPct val="100000"/>
              <a:buFont typeface="Century Gothic"/>
              <a:buChar char="–"/>
            </a:pPr>
            <a:r>
              <a:rPr b="1" i="0" lang="en-US" sz="2400" u="none" cap="none" strike="noStrike">
                <a:solidFill>
                  <a:srgbClr val="FF0000"/>
                </a:solidFill>
                <a:latin typeface="Century Gothic"/>
                <a:ea typeface="Century Gothic"/>
                <a:cs typeface="Century Gothic"/>
                <a:sym typeface="Century Gothic"/>
              </a:rPr>
              <a:t>Self-contained</a:t>
            </a:r>
            <a:r>
              <a:rPr b="0" i="0" lang="en-US" sz="2400" u="none" cap="none" strike="noStrike">
                <a:solidFill>
                  <a:schemeClr val="dk1"/>
                </a:solidFill>
                <a:latin typeface="Century Gothic"/>
                <a:ea typeface="Century Gothic"/>
                <a:cs typeface="Century Gothic"/>
                <a:sym typeface="Century Gothic"/>
              </a:rPr>
              <a:t>, </a:t>
            </a:r>
          </a:p>
          <a:p>
            <a:pPr indent="-185291" lvl="1" marL="731392" marR="0" rtl="0" algn="l">
              <a:lnSpc>
                <a:spcPct val="95000"/>
              </a:lnSpc>
              <a:spcBef>
                <a:spcPts val="1066"/>
              </a:spcBef>
              <a:spcAft>
                <a:spcPts val="0"/>
              </a:spcAft>
              <a:buClr>
                <a:schemeClr val="dk1"/>
              </a:buClr>
              <a:buSzPct val="100000"/>
              <a:buFont typeface="Century Gothic"/>
              <a:buChar char="–"/>
            </a:pPr>
            <a:r>
              <a:rPr b="1" i="0" lang="en-US" sz="2400" u="none" cap="none" strike="noStrike">
                <a:solidFill>
                  <a:srgbClr val="FF0000"/>
                </a:solidFill>
                <a:latin typeface="Century Gothic"/>
                <a:ea typeface="Century Gothic"/>
                <a:cs typeface="Century Gothic"/>
                <a:sym typeface="Century Gothic"/>
              </a:rPr>
              <a:t>Serverless</a:t>
            </a:r>
            <a:r>
              <a:rPr b="0" i="0" lang="en-US" sz="2400" u="none" cap="none" strike="noStrike">
                <a:solidFill>
                  <a:schemeClr val="dk1"/>
                </a:solidFill>
                <a:latin typeface="Century Gothic"/>
                <a:ea typeface="Century Gothic"/>
                <a:cs typeface="Century Gothic"/>
                <a:sym typeface="Century Gothic"/>
              </a:rPr>
              <a:t>, </a:t>
            </a:r>
          </a:p>
          <a:p>
            <a:pPr indent="-185291" lvl="1" marL="731392" marR="0" rtl="0" algn="l">
              <a:lnSpc>
                <a:spcPct val="95000"/>
              </a:lnSpc>
              <a:spcBef>
                <a:spcPts val="1066"/>
              </a:spcBef>
              <a:spcAft>
                <a:spcPts val="0"/>
              </a:spcAft>
              <a:buClr>
                <a:schemeClr val="dk1"/>
              </a:buClr>
              <a:buSzPct val="100000"/>
              <a:buFont typeface="Century Gothic"/>
              <a:buChar char="–"/>
            </a:pPr>
            <a:r>
              <a:rPr b="1" i="0" lang="en-US" sz="2400" u="none" cap="none" strike="noStrike">
                <a:solidFill>
                  <a:srgbClr val="FF0000"/>
                </a:solidFill>
                <a:latin typeface="Century Gothic"/>
                <a:ea typeface="Century Gothic"/>
                <a:cs typeface="Century Gothic"/>
                <a:sym typeface="Century Gothic"/>
              </a:rPr>
              <a:t>Zero-configuration</a:t>
            </a:r>
          </a:p>
          <a:p>
            <a:pPr indent="-185291" lvl="1" marL="731392" marR="0" rtl="0" algn="l">
              <a:lnSpc>
                <a:spcPct val="95000"/>
              </a:lnSpc>
              <a:spcBef>
                <a:spcPts val="1066"/>
              </a:spcBef>
              <a:spcAft>
                <a:spcPts val="0"/>
              </a:spcAft>
              <a:buClr>
                <a:schemeClr val="dk1"/>
              </a:buClr>
              <a:buSzPct val="100000"/>
              <a:buFont typeface="Century Gothic"/>
              <a:buNone/>
            </a:pPr>
            <a:r>
              <a:t/>
            </a:r>
            <a:endParaRPr b="0" i="0" sz="2000" u="none" cap="none" strike="noStrike">
              <a:solidFill>
                <a:schemeClr val="dk1"/>
              </a:solidFill>
              <a:latin typeface="Century Gothic"/>
              <a:ea typeface="Century Gothic"/>
              <a:cs typeface="Century Gothic"/>
              <a:sym typeface="Century Gothic"/>
            </a:endParaRPr>
          </a:p>
        </p:txBody>
      </p:sp>
      <p:grpSp>
        <p:nvGrpSpPr>
          <p:cNvPr id="198" name="Shape 198"/>
          <p:cNvGrpSpPr/>
          <p:nvPr/>
        </p:nvGrpSpPr>
        <p:grpSpPr>
          <a:xfrm>
            <a:off x="6560482" y="2165347"/>
            <a:ext cx="4714178" cy="3543301"/>
            <a:chOff x="5980460" y="3314698"/>
            <a:chExt cx="4714178" cy="3543301"/>
          </a:xfrm>
        </p:grpSpPr>
        <p:pic>
          <p:nvPicPr>
            <p:cNvPr id="199" name="Shape 199"/>
            <p:cNvPicPr preferRelativeResize="0"/>
            <p:nvPr/>
          </p:nvPicPr>
          <p:blipFill rotWithShape="1">
            <a:blip r:embed="rId3">
              <a:alphaModFix/>
            </a:blip>
            <a:srcRect b="0" l="0" r="0" t="0"/>
            <a:stretch/>
          </p:blipFill>
          <p:spPr>
            <a:xfrm>
              <a:off x="7684739" y="4648200"/>
              <a:ext cx="3009899" cy="124459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00" name="Shape 200"/>
            <p:cNvPicPr preferRelativeResize="0"/>
            <p:nvPr/>
          </p:nvPicPr>
          <p:blipFill rotWithShape="1">
            <a:blip r:embed="rId4">
              <a:alphaModFix/>
            </a:blip>
            <a:srcRect b="0" l="0" r="0" t="0"/>
            <a:stretch/>
          </p:blipFill>
          <p:spPr>
            <a:xfrm>
              <a:off x="5980460" y="3314698"/>
              <a:ext cx="2495551" cy="3543301"/>
            </a:xfrm>
            <a:prstGeom prst="rect">
              <a:avLst/>
            </a:prstGeom>
            <a:noFill/>
            <a:ln>
              <a:noFill/>
            </a:ln>
            <a:effectLst>
              <a:outerShdw blurRad="292100" rotWithShape="0" algn="tl" dir="2700000" dist="139700">
                <a:srgbClr val="333333">
                  <a:alpha val="64705"/>
                </a:srgbClr>
              </a:outerShdw>
            </a:effectLst>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1117308" y="76200"/>
            <a:ext cx="10157353" cy="1397000"/>
          </a:xfrm>
          <a:prstGeom prst="rect">
            <a:avLst/>
          </a:prstGeom>
          <a:noFill/>
          <a:ln>
            <a:noFill/>
          </a:ln>
        </p:spPr>
        <p:txBody>
          <a:bodyPr anchorCtr="0" anchor="b" bIns="91425" lIns="91425" rIns="91425" tIns="91425">
            <a:noAutofit/>
          </a:bodyPr>
          <a:lstStyle/>
          <a:p>
            <a:pPr indent="0" lvl="0" marL="0" marR="0" rtl="0" algn="ctr">
              <a:lnSpc>
                <a:spcPct val="85000"/>
              </a:lnSpc>
              <a:spcBef>
                <a:spcPts val="0"/>
              </a:spcBef>
              <a:spcAft>
                <a:spcPts val="0"/>
              </a:spcAft>
              <a:buClr>
                <a:schemeClr val="dk1"/>
              </a:buClr>
              <a:buSzPct val="25000"/>
              <a:buFont typeface="Century Gothic"/>
              <a:buNone/>
            </a:pP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r>
              <a:rPr b="0" i="0" lang="en-US" sz="4400" u="none" cap="none" strike="noStrike">
                <a:solidFill>
                  <a:schemeClr val="dk1"/>
                </a:solidFill>
                <a:latin typeface="Century Gothic"/>
                <a:ea typeface="Century Gothic"/>
                <a:cs typeface="Century Gothic"/>
                <a:sym typeface="Century Gothic"/>
              </a:rPr>
              <a:t>Behind the scenes</a:t>
            </a:r>
            <a:br>
              <a:rPr b="0" i="0" lang="en-US" sz="4400" u="none" cap="none" strike="noStrike">
                <a:solidFill>
                  <a:schemeClr val="dk1"/>
                </a:solidFill>
                <a:latin typeface="Century Gothic"/>
                <a:ea typeface="Century Gothic"/>
                <a:cs typeface="Century Gothic"/>
                <a:sym typeface="Century Gothic"/>
              </a:rPr>
            </a:br>
            <a:r>
              <a:rPr b="0" i="0" lang="en-US" sz="3600" u="none" cap="none" strike="noStrike">
                <a:solidFill>
                  <a:schemeClr val="dk1"/>
                </a:solidFill>
                <a:latin typeface="Century Gothic"/>
                <a:ea typeface="Century Gothic"/>
                <a:cs typeface="Century Gothic"/>
                <a:sym typeface="Century Gothic"/>
              </a:rPr>
              <a:t>The Android Database: </a:t>
            </a:r>
            <a:r>
              <a:rPr b="1" i="0" lang="en-US" sz="4400" u="none" cap="none" strike="noStrike">
                <a:solidFill>
                  <a:schemeClr val="dk1"/>
                </a:solidFill>
                <a:latin typeface="Century Gothic"/>
                <a:ea typeface="Century Gothic"/>
                <a:cs typeface="Century Gothic"/>
                <a:sym typeface="Century Gothic"/>
              </a:rPr>
              <a:t>SQLite</a:t>
            </a:r>
          </a:p>
        </p:txBody>
      </p:sp>
      <p:sp>
        <p:nvSpPr>
          <p:cNvPr id="207" name="Shape 207"/>
          <p:cNvSpPr txBox="1"/>
          <p:nvPr>
            <p:ph idx="1" type="body"/>
          </p:nvPr>
        </p:nvSpPr>
        <p:spPr>
          <a:xfrm>
            <a:off x="1117308" y="1701800"/>
            <a:ext cx="5974868" cy="4470399"/>
          </a:xfrm>
          <a:prstGeom prst="rect">
            <a:avLst/>
          </a:prstGeom>
          <a:noFill/>
          <a:ln>
            <a:noFill/>
          </a:ln>
        </p:spPr>
        <p:txBody>
          <a:bodyPr anchorCtr="0" anchor="t" bIns="91425" lIns="91425" rIns="91425" tIns="91425">
            <a:noAutofit/>
          </a:bodyPr>
          <a:lstStyle/>
          <a:p>
            <a:pPr indent="-152347" lvl="0" marL="304747" marR="0" rtl="0" algn="l">
              <a:lnSpc>
                <a:spcPct val="95000"/>
              </a:lnSpc>
              <a:spcBef>
                <a:spcPts val="0"/>
              </a:spcBef>
              <a:spcAft>
                <a:spcPts val="0"/>
              </a:spcAft>
              <a:buClr>
                <a:schemeClr val="dk1"/>
              </a:buClr>
              <a:buSzPct val="100000"/>
              <a:buFont typeface="Arial"/>
              <a:buChar char="•"/>
            </a:pPr>
            <a:r>
              <a:rPr b="1" i="0" lang="en-US" sz="2800" u="none" cap="none" strike="noStrike">
                <a:solidFill>
                  <a:schemeClr val="dk1"/>
                </a:solidFill>
                <a:latin typeface="Century Gothic"/>
                <a:ea typeface="Century Gothic"/>
                <a:cs typeface="Century Gothic"/>
                <a:sym typeface="Century Gothic"/>
              </a:rPr>
              <a:t>SQLite</a:t>
            </a:r>
            <a:r>
              <a:rPr b="0" i="0" lang="en-US" sz="2800" u="none" cap="none" strike="noStrike">
                <a:solidFill>
                  <a:schemeClr val="dk1"/>
                </a:solidFill>
                <a:latin typeface="Century Gothic"/>
                <a:ea typeface="Century Gothic"/>
                <a:cs typeface="Century Gothic"/>
                <a:sym typeface="Century Gothic"/>
              </a:rPr>
              <a:t>: </a:t>
            </a:r>
            <a:r>
              <a:rPr b="1" i="0" lang="en-US" sz="2800" u="none" cap="none" strike="noStrike">
                <a:solidFill>
                  <a:schemeClr val="dk1"/>
                </a:solidFill>
                <a:latin typeface="Century Gothic"/>
                <a:ea typeface="Century Gothic"/>
                <a:cs typeface="Century Gothic"/>
                <a:sym typeface="Century Gothic"/>
              </a:rPr>
              <a:t>Other</a:t>
            </a:r>
            <a:r>
              <a:rPr b="0" i="0" lang="en-US" sz="2800" u="none" cap="none" strike="noStrike">
                <a:solidFill>
                  <a:schemeClr val="dk1"/>
                </a:solidFill>
                <a:latin typeface="Century Gothic"/>
                <a:ea typeface="Century Gothic"/>
                <a:cs typeface="Century Gothic"/>
                <a:sym typeface="Century Gothic"/>
              </a:rPr>
              <a:t> advantages</a:t>
            </a:r>
          </a:p>
          <a:p>
            <a:pPr indent="-185291" lvl="1" marL="731392" marR="0" rtl="0" algn="l">
              <a:lnSpc>
                <a:spcPct val="95000"/>
              </a:lnSpc>
              <a:spcBef>
                <a:spcPts val="1066"/>
              </a:spcBef>
              <a:spcAft>
                <a:spcPts val="0"/>
              </a:spcAft>
              <a:buClr>
                <a:schemeClr val="dk1"/>
              </a:buClr>
              <a:buSzPct val="100000"/>
              <a:buFont typeface="Century Gothic"/>
              <a:buChar char="–"/>
            </a:pPr>
            <a:r>
              <a:rPr b="0" i="0" lang="en-US" sz="2000" u="none" cap="none" strike="noStrike">
                <a:solidFill>
                  <a:schemeClr val="dk1"/>
                </a:solidFill>
                <a:latin typeface="Century Gothic"/>
                <a:ea typeface="Century Gothic"/>
                <a:cs typeface="Century Gothic"/>
                <a:sym typeface="Century Gothic"/>
              </a:rPr>
              <a:t>It supports </a:t>
            </a:r>
            <a:r>
              <a:rPr b="1" i="0" lang="en-US" sz="2000" u="none" cap="none" strike="noStrike">
                <a:solidFill>
                  <a:srgbClr val="FF0000"/>
                </a:solidFill>
                <a:latin typeface="Century Gothic"/>
                <a:ea typeface="Century Gothic"/>
                <a:cs typeface="Century Gothic"/>
                <a:sym typeface="Century Gothic"/>
              </a:rPr>
              <a:t>dynamic typing</a:t>
            </a:r>
            <a:r>
              <a:rPr b="0" i="0" lang="en-US" sz="2000" u="none" cap="none" strike="noStrike">
                <a:solidFill>
                  <a:schemeClr val="dk1"/>
                </a:solidFill>
                <a:latin typeface="Century Gothic"/>
                <a:ea typeface="Century Gothic"/>
                <a:cs typeface="Century Gothic"/>
                <a:sym typeface="Century Gothic"/>
              </a:rPr>
              <a:t> (types are assigned to values, rather than to columns)</a:t>
            </a:r>
          </a:p>
          <a:p>
            <a:pPr indent="-185291" lvl="1" marL="731392" marR="0" rtl="0" algn="l">
              <a:lnSpc>
                <a:spcPct val="95000"/>
              </a:lnSpc>
              <a:spcBef>
                <a:spcPts val="1066"/>
              </a:spcBef>
              <a:spcAft>
                <a:spcPts val="0"/>
              </a:spcAft>
              <a:buClr>
                <a:schemeClr val="dk1"/>
              </a:buClr>
              <a:buSzPct val="100000"/>
              <a:buFont typeface="Century Gothic"/>
              <a:buChar char="–"/>
            </a:pPr>
            <a:r>
              <a:rPr b="1" i="0" lang="en-US" sz="2000" u="none" cap="none" strike="noStrike">
                <a:solidFill>
                  <a:srgbClr val="FF0000"/>
                </a:solidFill>
                <a:latin typeface="Century Gothic"/>
                <a:ea typeface="Century Gothic"/>
                <a:cs typeface="Century Gothic"/>
                <a:sym typeface="Century Gothic"/>
              </a:rPr>
              <a:t>Full-text search</a:t>
            </a:r>
          </a:p>
          <a:p>
            <a:pPr indent="-185291" lvl="1" marL="731392" marR="0" rtl="0" algn="l">
              <a:lnSpc>
                <a:spcPct val="95000"/>
              </a:lnSpc>
              <a:spcBef>
                <a:spcPts val="1066"/>
              </a:spcBef>
              <a:spcAft>
                <a:spcPts val="0"/>
              </a:spcAft>
              <a:buClr>
                <a:schemeClr val="dk1"/>
              </a:buClr>
              <a:buSzPct val="100000"/>
              <a:buFont typeface="Century Gothic"/>
              <a:buChar char="–"/>
            </a:pPr>
            <a:r>
              <a:rPr b="1" i="0" lang="en-US" sz="2000" u="none" cap="none" strike="noStrike">
                <a:solidFill>
                  <a:srgbClr val="FF0000"/>
                </a:solidFill>
                <a:latin typeface="Century Gothic"/>
                <a:ea typeface="Century Gothic"/>
                <a:cs typeface="Century Gothic"/>
                <a:sym typeface="Century Gothic"/>
              </a:rPr>
              <a:t>Single</a:t>
            </a:r>
            <a:r>
              <a:rPr b="0" i="0" lang="en-US" sz="2000" u="none" cap="none" strike="noStrike">
                <a:solidFill>
                  <a:schemeClr val="dk1"/>
                </a:solidFill>
                <a:latin typeface="Century Gothic"/>
                <a:ea typeface="Century Gothic"/>
                <a:cs typeface="Century Gothic"/>
                <a:sym typeface="Century Gothic"/>
              </a:rPr>
              <a:t>-writer/</a:t>
            </a:r>
            <a:r>
              <a:rPr b="1" i="0" lang="en-US" sz="2000" u="none" cap="none" strike="noStrike">
                <a:solidFill>
                  <a:srgbClr val="FF0000"/>
                </a:solidFill>
                <a:latin typeface="Century Gothic"/>
                <a:ea typeface="Century Gothic"/>
                <a:cs typeface="Century Gothic"/>
                <a:sym typeface="Century Gothic"/>
              </a:rPr>
              <a:t>multiple</a:t>
            </a:r>
            <a:r>
              <a:rPr b="0" i="0" lang="en-US" sz="2000" u="none" cap="none" strike="noStrike">
                <a:solidFill>
                  <a:schemeClr val="dk1"/>
                </a:solidFill>
                <a:latin typeface="Century Gothic"/>
                <a:ea typeface="Century Gothic"/>
                <a:cs typeface="Century Gothic"/>
                <a:sym typeface="Century Gothic"/>
              </a:rPr>
              <a:t>-reader access</a:t>
            </a:r>
          </a:p>
          <a:p>
            <a:pPr indent="-185291" lvl="1" marL="731392" marR="0" rtl="0" algn="l">
              <a:lnSpc>
                <a:spcPct val="95000"/>
              </a:lnSpc>
              <a:spcBef>
                <a:spcPts val="1066"/>
              </a:spcBef>
              <a:spcAft>
                <a:spcPts val="0"/>
              </a:spcAft>
              <a:buClr>
                <a:schemeClr val="dk1"/>
              </a:buClr>
              <a:buSzPct val="100000"/>
              <a:buFont typeface="Century Gothic"/>
              <a:buChar char="–"/>
            </a:pPr>
            <a:r>
              <a:rPr b="0" i="0" lang="en-US" sz="2000" u="none" cap="none" strike="noStrike">
                <a:solidFill>
                  <a:schemeClr val="dk1"/>
                </a:solidFill>
                <a:latin typeface="Century Gothic"/>
                <a:ea typeface="Century Gothic"/>
                <a:cs typeface="Century Gothic"/>
                <a:sym typeface="Century Gothic"/>
              </a:rPr>
              <a:t>stores each database as a </a:t>
            </a:r>
            <a:r>
              <a:rPr b="1" i="0" lang="en-US" sz="2000" u="none" cap="none" strike="noStrike">
                <a:solidFill>
                  <a:schemeClr val="dk1"/>
                </a:solidFill>
                <a:latin typeface="Century Gothic"/>
                <a:ea typeface="Century Gothic"/>
                <a:cs typeface="Century Gothic"/>
                <a:sym typeface="Century Gothic"/>
              </a:rPr>
              <a:t>single disk file </a:t>
            </a:r>
            <a:r>
              <a:rPr b="0" i="0" lang="en-US" sz="2000" u="none" cap="none" strike="noStrike">
                <a:solidFill>
                  <a:schemeClr val="dk1"/>
                </a:solidFill>
                <a:latin typeface="Century Gothic"/>
                <a:ea typeface="Century Gothic"/>
                <a:cs typeface="Century Gothic"/>
                <a:sym typeface="Century Gothic"/>
              </a:rPr>
              <a:t>in a </a:t>
            </a:r>
            <a:r>
              <a:rPr b="1" i="0" lang="en-US" sz="2000" u="none" cap="none" strike="noStrike">
                <a:solidFill>
                  <a:srgbClr val="FF0000"/>
                </a:solidFill>
                <a:latin typeface="Century Gothic"/>
                <a:ea typeface="Century Gothic"/>
                <a:cs typeface="Century Gothic"/>
                <a:sym typeface="Century Gothic"/>
              </a:rPr>
              <a:t>cross-platform</a:t>
            </a:r>
            <a:r>
              <a:rPr b="0" i="0" lang="en-US" sz="2000" u="none" cap="none" strike="noStrike">
                <a:solidFill>
                  <a:schemeClr val="dk1"/>
                </a:solidFill>
                <a:latin typeface="Century Gothic"/>
                <a:ea typeface="Century Gothic"/>
                <a:cs typeface="Century Gothic"/>
                <a:sym typeface="Century Gothic"/>
              </a:rPr>
              <a:t> format</a:t>
            </a:r>
          </a:p>
          <a:p>
            <a:pPr indent="-185291" lvl="1" marL="731392" marR="0" rtl="0" algn="l">
              <a:lnSpc>
                <a:spcPct val="95000"/>
              </a:lnSpc>
              <a:spcBef>
                <a:spcPts val="1066"/>
              </a:spcBef>
              <a:spcAft>
                <a:spcPts val="0"/>
              </a:spcAft>
              <a:buClr>
                <a:schemeClr val="dk1"/>
              </a:buClr>
              <a:buSzPct val="100000"/>
              <a:buFont typeface="Century Gothic"/>
              <a:buChar char="–"/>
            </a:pPr>
            <a:r>
              <a:rPr b="0" i="0" lang="en-US" sz="2000" u="none" cap="none" strike="noStrike">
                <a:solidFill>
                  <a:schemeClr val="dk1"/>
                </a:solidFill>
                <a:latin typeface="Century Gothic"/>
                <a:ea typeface="Century Gothic"/>
                <a:cs typeface="Century Gothic"/>
                <a:sym typeface="Century Gothic"/>
              </a:rPr>
              <a:t>Supports </a:t>
            </a:r>
            <a:r>
              <a:rPr b="1" i="0" lang="en-US" sz="2000" u="none" cap="none" strike="noStrike">
                <a:solidFill>
                  <a:schemeClr val="dk1"/>
                </a:solidFill>
                <a:latin typeface="Century Gothic"/>
                <a:ea typeface="Century Gothic"/>
                <a:cs typeface="Century Gothic"/>
                <a:sym typeface="Century Gothic"/>
              </a:rPr>
              <a:t>ACID</a:t>
            </a:r>
            <a:r>
              <a:rPr b="0" i="0" lang="en-US" sz="2000" u="none" cap="none" strike="noStrike">
                <a:solidFill>
                  <a:schemeClr val="dk1"/>
                </a:solidFill>
                <a:latin typeface="Century Gothic"/>
                <a:ea typeface="Century Gothic"/>
                <a:cs typeface="Century Gothic"/>
                <a:sym typeface="Century Gothic"/>
              </a:rPr>
              <a:t> transactions</a:t>
            </a:r>
          </a:p>
        </p:txBody>
      </p:sp>
      <p:grpSp>
        <p:nvGrpSpPr>
          <p:cNvPr id="208" name="Shape 208"/>
          <p:cNvGrpSpPr/>
          <p:nvPr/>
        </p:nvGrpSpPr>
        <p:grpSpPr>
          <a:xfrm>
            <a:off x="6560482" y="2165347"/>
            <a:ext cx="4714178" cy="3543301"/>
            <a:chOff x="5980460" y="3314698"/>
            <a:chExt cx="4714178" cy="3543301"/>
          </a:xfrm>
        </p:grpSpPr>
        <p:pic>
          <p:nvPicPr>
            <p:cNvPr id="209" name="Shape 209"/>
            <p:cNvPicPr preferRelativeResize="0"/>
            <p:nvPr/>
          </p:nvPicPr>
          <p:blipFill rotWithShape="1">
            <a:blip r:embed="rId3">
              <a:alphaModFix/>
            </a:blip>
            <a:srcRect b="0" l="0" r="0" t="0"/>
            <a:stretch/>
          </p:blipFill>
          <p:spPr>
            <a:xfrm>
              <a:off x="7684739" y="4648200"/>
              <a:ext cx="3009899" cy="124459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10" name="Shape 210"/>
            <p:cNvPicPr preferRelativeResize="0"/>
            <p:nvPr/>
          </p:nvPicPr>
          <p:blipFill rotWithShape="1">
            <a:blip r:embed="rId4">
              <a:alphaModFix/>
            </a:blip>
            <a:srcRect b="0" l="0" r="0" t="0"/>
            <a:stretch/>
          </p:blipFill>
          <p:spPr>
            <a:xfrm>
              <a:off x="5980460" y="3314698"/>
              <a:ext cx="2495551" cy="3543301"/>
            </a:xfrm>
            <a:prstGeom prst="rect">
              <a:avLst/>
            </a:prstGeom>
            <a:noFill/>
            <a:ln>
              <a:noFill/>
            </a:ln>
            <a:effectLst>
              <a:outerShdw blurRad="292100" rotWithShape="0" algn="tl" dir="2700000" dist="139700">
                <a:srgbClr val="333333">
                  <a:alpha val="64705"/>
                </a:srgbClr>
              </a:outerShdw>
            </a:effectLst>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nvSpPr>
        <p:spPr>
          <a:xfrm>
            <a:off x="1269708" y="228600"/>
            <a:ext cx="10157353" cy="1397000"/>
          </a:xfrm>
          <a:prstGeom prst="rect">
            <a:avLst/>
          </a:prstGeom>
          <a:noFill/>
          <a:ln>
            <a:noFill/>
          </a:ln>
        </p:spPr>
        <p:txBody>
          <a:bodyPr anchorCtr="0" anchor="b" bIns="91425" lIns="91425" rIns="91425" tIns="91425">
            <a:noAutofit/>
          </a:bodyPr>
          <a:lstStyle/>
          <a:p>
            <a:pPr indent="0" lvl="0" marL="0" marR="0" rtl="0" algn="ctr">
              <a:lnSpc>
                <a:spcPct val="85000"/>
              </a:lnSpc>
              <a:spcBef>
                <a:spcPts val="0"/>
              </a:spcBef>
              <a:spcAft>
                <a:spcPts val="0"/>
              </a:spcAft>
              <a:buClr>
                <a:schemeClr val="dk1"/>
              </a:buClr>
              <a:buSzPct val="25000"/>
              <a:buFont typeface="Century Gothic"/>
              <a:buNone/>
            </a:pP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r>
              <a:rPr b="0" i="0" lang="en-US" sz="4400" u="none" cap="none" strike="noStrike">
                <a:solidFill>
                  <a:schemeClr val="dk1"/>
                </a:solidFill>
                <a:latin typeface="Century Gothic"/>
                <a:ea typeface="Century Gothic"/>
                <a:cs typeface="Century Gothic"/>
                <a:sym typeface="Century Gothic"/>
              </a:rPr>
              <a:t>Searching using </a:t>
            </a:r>
            <a:r>
              <a:rPr b="1" i="0" lang="en-US" sz="4400" u="none" cap="none" strike="noStrike">
                <a:solidFill>
                  <a:schemeClr val="dk1"/>
                </a:solidFill>
                <a:latin typeface="Century Gothic"/>
                <a:ea typeface="Century Gothic"/>
                <a:cs typeface="Century Gothic"/>
                <a:sym typeface="Century Gothic"/>
              </a:rPr>
              <a:t>SQLite</a:t>
            </a:r>
          </a:p>
          <a:p>
            <a:pPr indent="0" lvl="0" marL="0" marR="0" rtl="0" algn="ctr">
              <a:lnSpc>
                <a:spcPct val="85000"/>
              </a:lnSpc>
              <a:spcBef>
                <a:spcPts val="0"/>
              </a:spcBef>
              <a:spcAft>
                <a:spcPts val="0"/>
              </a:spcAft>
              <a:buClr>
                <a:schemeClr val="dk1"/>
              </a:buClr>
              <a:buSzPct val="25000"/>
              <a:buFont typeface="Century Gothic"/>
              <a:buNone/>
            </a:pPr>
            <a:r>
              <a:rPr b="0" i="0" lang="en-US" sz="4400" u="none" cap="none" strike="noStrike">
                <a:solidFill>
                  <a:schemeClr val="dk1"/>
                </a:solidFill>
                <a:latin typeface="Century Gothic"/>
                <a:ea typeface="Century Gothic"/>
                <a:cs typeface="Century Gothic"/>
                <a:sym typeface="Century Gothic"/>
              </a:rPr>
              <a:t>SQL Queries</a:t>
            </a:r>
          </a:p>
        </p:txBody>
      </p:sp>
      <p:sp>
        <p:nvSpPr>
          <p:cNvPr id="217" name="Shape 217"/>
          <p:cNvSpPr txBox="1"/>
          <p:nvPr/>
        </p:nvSpPr>
        <p:spPr>
          <a:xfrm>
            <a:off x="1117308" y="1701800"/>
            <a:ext cx="6019472" cy="3472365"/>
          </a:xfrm>
          <a:prstGeom prst="rect">
            <a:avLst/>
          </a:prstGeom>
          <a:noFill/>
          <a:ln>
            <a:noFill/>
          </a:ln>
        </p:spPr>
        <p:txBody>
          <a:bodyPr anchorCtr="0" anchor="t" bIns="91425" lIns="91425" rIns="91425" tIns="91425">
            <a:noAutofit/>
          </a:bodyPr>
          <a:lstStyle/>
          <a:p>
            <a:pPr indent="-152347" lvl="0" marL="304747" marR="0" rtl="0" algn="l">
              <a:lnSpc>
                <a:spcPct val="95000"/>
              </a:lnSpc>
              <a:spcBef>
                <a:spcPts val="0"/>
              </a:spcBef>
              <a:spcAft>
                <a:spcPts val="0"/>
              </a:spcAft>
              <a:buClr>
                <a:schemeClr val="dk1"/>
              </a:buClr>
              <a:buSzPct val="100000"/>
              <a:buFont typeface="Arial"/>
              <a:buChar char="•"/>
            </a:pPr>
            <a:r>
              <a:rPr b="1" i="0" lang="en-US" sz="2800" u="none" cap="none" strike="noStrike">
                <a:solidFill>
                  <a:schemeClr val="dk1"/>
                </a:solidFill>
                <a:latin typeface="Century Gothic"/>
                <a:ea typeface="Century Gothic"/>
                <a:cs typeface="Century Gothic"/>
                <a:sym typeface="Century Gothic"/>
              </a:rPr>
              <a:t>SQL Queries </a:t>
            </a:r>
            <a:r>
              <a:rPr b="0" i="0" lang="en-US" sz="2800" u="none" cap="none" strike="noStrike">
                <a:solidFill>
                  <a:schemeClr val="dk1"/>
                </a:solidFill>
                <a:latin typeface="Century Gothic"/>
                <a:ea typeface="Century Gothic"/>
                <a:cs typeface="Century Gothic"/>
                <a:sym typeface="Century Gothic"/>
              </a:rPr>
              <a:t>: CRUDE support</a:t>
            </a:r>
          </a:p>
          <a:p>
            <a:pPr indent="-185291" lvl="1" marL="731392" marR="0" rtl="0" algn="l">
              <a:lnSpc>
                <a:spcPct val="95000"/>
              </a:lnSpc>
              <a:spcBef>
                <a:spcPts val="1066"/>
              </a:spcBef>
              <a:spcAft>
                <a:spcPts val="0"/>
              </a:spcAft>
              <a:buClr>
                <a:schemeClr val="dk1"/>
              </a:buClr>
              <a:buSzPct val="100000"/>
              <a:buFont typeface="Century Gothic"/>
              <a:buChar char="–"/>
            </a:pPr>
            <a:r>
              <a:rPr b="1" i="0" lang="en-US" sz="2000" u="none" cap="none" strike="noStrike">
                <a:solidFill>
                  <a:srgbClr val="7030A0"/>
                </a:solidFill>
                <a:latin typeface="Courier New"/>
                <a:ea typeface="Courier New"/>
                <a:cs typeface="Courier New"/>
                <a:sym typeface="Courier New"/>
              </a:rPr>
              <a:t>public</a:t>
            </a:r>
            <a:r>
              <a:rPr b="0" i="0" lang="en-US" sz="2000" u="none" cap="none" strike="noStrike">
                <a:solidFill>
                  <a:schemeClr val="dk1"/>
                </a:solidFill>
                <a:latin typeface="Courier New"/>
                <a:ea typeface="Courier New"/>
                <a:cs typeface="Courier New"/>
                <a:sym typeface="Courier New"/>
              </a:rPr>
              <a:t> </a:t>
            </a:r>
            <a:r>
              <a:rPr b="1" i="0" lang="en-US" sz="2000" u="none" cap="none" strike="noStrike">
                <a:solidFill>
                  <a:srgbClr val="0070C0"/>
                </a:solidFill>
                <a:latin typeface="Courier New"/>
                <a:ea typeface="Courier New"/>
                <a:cs typeface="Courier New"/>
                <a:sym typeface="Courier New"/>
              </a:rPr>
              <a:t>Cursor</a:t>
            </a:r>
            <a:r>
              <a:rPr b="0" i="0" lang="en-US" sz="2000" u="none" cap="none" strike="noStrike">
                <a:solidFill>
                  <a:schemeClr val="dk1"/>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query</a:t>
            </a:r>
            <a:r>
              <a:rPr b="0" i="0" lang="en-US" sz="2000" u="none" cap="none" strike="noStrike">
                <a:solidFill>
                  <a:schemeClr val="dk1"/>
                </a:solidFill>
                <a:latin typeface="Courier New"/>
                <a:ea typeface="Courier New"/>
                <a:cs typeface="Courier New"/>
                <a:sym typeface="Courier New"/>
              </a:rPr>
              <a:t> (</a:t>
            </a:r>
            <a:br>
              <a:rPr b="0" i="0" lang="en-US" sz="2000" u="none" cap="none" strike="noStrike">
                <a:solidFill>
                  <a:schemeClr val="dk1"/>
                </a:solidFill>
                <a:latin typeface="Courier New"/>
                <a:ea typeface="Courier New"/>
                <a:cs typeface="Courier New"/>
                <a:sym typeface="Courier New"/>
              </a:rPr>
            </a:br>
            <a:r>
              <a:rPr b="1" i="0" lang="en-US" sz="2000" u="none" cap="none" strike="noStrike">
                <a:solidFill>
                  <a:schemeClr val="dk1"/>
                </a:solidFill>
                <a:latin typeface="Courier New"/>
                <a:ea typeface="Courier New"/>
                <a:cs typeface="Courier New"/>
                <a:sym typeface="Courier New"/>
              </a:rPr>
              <a:t>String</a:t>
            </a:r>
            <a:r>
              <a:rPr b="0" i="0" lang="en-US" sz="2000" u="none" cap="none" strike="noStrike">
                <a:solidFill>
                  <a:schemeClr val="dk1"/>
                </a:solidFill>
                <a:latin typeface="Courier New"/>
                <a:ea typeface="Courier New"/>
                <a:cs typeface="Courier New"/>
                <a:sym typeface="Courier New"/>
              </a:rPr>
              <a:t> table, </a:t>
            </a:r>
            <a:br>
              <a:rPr b="0" i="0" lang="en-US" sz="2000" u="none" cap="none" strike="noStrike">
                <a:solidFill>
                  <a:schemeClr val="dk1"/>
                </a:solidFill>
                <a:latin typeface="Courier New"/>
                <a:ea typeface="Courier New"/>
                <a:cs typeface="Courier New"/>
                <a:sym typeface="Courier New"/>
              </a:rPr>
            </a:br>
            <a:r>
              <a:rPr b="1" i="0" lang="en-US" sz="2000" u="none" cap="none" strike="noStrike">
                <a:solidFill>
                  <a:schemeClr val="dk1"/>
                </a:solidFill>
                <a:latin typeface="Courier New"/>
                <a:ea typeface="Courier New"/>
                <a:cs typeface="Courier New"/>
                <a:sym typeface="Courier New"/>
              </a:rPr>
              <a:t>String[]</a:t>
            </a:r>
            <a:r>
              <a:rPr b="0" i="0" lang="en-US" sz="2000" u="none" cap="none" strike="noStrike">
                <a:solidFill>
                  <a:schemeClr val="dk1"/>
                </a:solidFill>
                <a:latin typeface="Courier New"/>
                <a:ea typeface="Courier New"/>
                <a:cs typeface="Courier New"/>
                <a:sym typeface="Courier New"/>
              </a:rPr>
              <a:t> columns, </a:t>
            </a:r>
            <a:br>
              <a:rPr b="0" i="0" lang="en-US" sz="2000" u="none" cap="none" strike="noStrike">
                <a:solidFill>
                  <a:schemeClr val="dk1"/>
                </a:solidFill>
                <a:latin typeface="Courier New"/>
                <a:ea typeface="Courier New"/>
                <a:cs typeface="Courier New"/>
                <a:sym typeface="Courier New"/>
              </a:rPr>
            </a:br>
            <a:r>
              <a:rPr b="1" i="0" lang="en-US" sz="2000" u="none" cap="none" strike="noStrike">
                <a:solidFill>
                  <a:schemeClr val="dk1"/>
                </a:solidFill>
                <a:latin typeface="Courier New"/>
                <a:ea typeface="Courier New"/>
                <a:cs typeface="Courier New"/>
                <a:sym typeface="Courier New"/>
              </a:rPr>
              <a:t>String</a:t>
            </a:r>
            <a:r>
              <a:rPr b="0" i="0" lang="en-US" sz="2000" u="none" cap="none" strike="noStrike">
                <a:solidFill>
                  <a:schemeClr val="dk1"/>
                </a:solidFill>
                <a:latin typeface="Courier New"/>
                <a:ea typeface="Courier New"/>
                <a:cs typeface="Courier New"/>
                <a:sym typeface="Courier New"/>
              </a:rPr>
              <a:t> selection, </a:t>
            </a:r>
            <a:br>
              <a:rPr b="0" i="0" lang="en-US" sz="2000" u="none" cap="none" strike="noStrike">
                <a:solidFill>
                  <a:schemeClr val="dk1"/>
                </a:solidFill>
                <a:latin typeface="Courier New"/>
                <a:ea typeface="Courier New"/>
                <a:cs typeface="Courier New"/>
                <a:sym typeface="Courier New"/>
              </a:rPr>
            </a:br>
            <a:r>
              <a:rPr b="1" i="0" lang="en-US" sz="2000" u="none" cap="none" strike="noStrike">
                <a:solidFill>
                  <a:schemeClr val="dk1"/>
                </a:solidFill>
                <a:latin typeface="Courier New"/>
                <a:ea typeface="Courier New"/>
                <a:cs typeface="Courier New"/>
                <a:sym typeface="Courier New"/>
              </a:rPr>
              <a:t>String[] </a:t>
            </a:r>
            <a:r>
              <a:rPr b="0" i="0" lang="en-US" sz="2000" u="none" cap="none" strike="noStrike">
                <a:solidFill>
                  <a:schemeClr val="dk1"/>
                </a:solidFill>
                <a:latin typeface="Courier New"/>
                <a:ea typeface="Courier New"/>
                <a:cs typeface="Courier New"/>
                <a:sym typeface="Courier New"/>
              </a:rPr>
              <a:t>selectionArgs, </a:t>
            </a:r>
            <a:br>
              <a:rPr b="0" i="0" lang="en-US" sz="2000" u="none" cap="none" strike="noStrike">
                <a:solidFill>
                  <a:schemeClr val="dk1"/>
                </a:solidFill>
                <a:latin typeface="Courier New"/>
                <a:ea typeface="Courier New"/>
                <a:cs typeface="Courier New"/>
                <a:sym typeface="Courier New"/>
              </a:rPr>
            </a:br>
            <a:r>
              <a:rPr b="1" i="0" lang="en-US" sz="2000" u="none" cap="none" strike="noStrike">
                <a:solidFill>
                  <a:schemeClr val="dk1"/>
                </a:solidFill>
                <a:latin typeface="Courier New"/>
                <a:ea typeface="Courier New"/>
                <a:cs typeface="Courier New"/>
                <a:sym typeface="Courier New"/>
              </a:rPr>
              <a:t>String</a:t>
            </a:r>
            <a:r>
              <a:rPr b="0" i="0" lang="en-US" sz="2000" u="none" cap="none" strike="noStrike">
                <a:solidFill>
                  <a:schemeClr val="dk1"/>
                </a:solidFill>
                <a:latin typeface="Courier New"/>
                <a:ea typeface="Courier New"/>
                <a:cs typeface="Courier New"/>
                <a:sym typeface="Courier New"/>
              </a:rPr>
              <a:t> groupBy, </a:t>
            </a:r>
            <a:br>
              <a:rPr b="0" i="0" lang="en-US" sz="2000" u="none" cap="none" strike="noStrike">
                <a:solidFill>
                  <a:schemeClr val="dk1"/>
                </a:solidFill>
                <a:latin typeface="Courier New"/>
                <a:ea typeface="Courier New"/>
                <a:cs typeface="Courier New"/>
                <a:sym typeface="Courier New"/>
              </a:rPr>
            </a:br>
            <a:r>
              <a:rPr b="1" i="0" lang="en-US" sz="2000" u="none" cap="none" strike="noStrike">
                <a:solidFill>
                  <a:schemeClr val="dk1"/>
                </a:solidFill>
                <a:latin typeface="Courier New"/>
                <a:ea typeface="Courier New"/>
                <a:cs typeface="Courier New"/>
                <a:sym typeface="Courier New"/>
              </a:rPr>
              <a:t>String</a:t>
            </a:r>
            <a:r>
              <a:rPr b="0" i="0" lang="en-US" sz="2000" u="none" cap="none" strike="noStrike">
                <a:solidFill>
                  <a:schemeClr val="dk1"/>
                </a:solidFill>
                <a:latin typeface="Courier New"/>
                <a:ea typeface="Courier New"/>
                <a:cs typeface="Courier New"/>
                <a:sym typeface="Courier New"/>
              </a:rPr>
              <a:t> having, </a:t>
            </a:r>
            <a:br>
              <a:rPr b="0" i="0" lang="en-US" sz="2000" u="none" cap="none" strike="noStrike">
                <a:solidFill>
                  <a:schemeClr val="dk1"/>
                </a:solidFill>
                <a:latin typeface="Courier New"/>
                <a:ea typeface="Courier New"/>
                <a:cs typeface="Courier New"/>
                <a:sym typeface="Courier New"/>
              </a:rPr>
            </a:br>
            <a:r>
              <a:rPr b="1" i="0" lang="en-US" sz="2000" u="none" cap="none" strike="noStrike">
                <a:solidFill>
                  <a:schemeClr val="dk1"/>
                </a:solidFill>
                <a:latin typeface="Courier New"/>
                <a:ea typeface="Courier New"/>
                <a:cs typeface="Courier New"/>
                <a:sym typeface="Courier New"/>
              </a:rPr>
              <a:t>String</a:t>
            </a:r>
            <a:r>
              <a:rPr b="0" i="0" lang="en-US" sz="2000" u="none" cap="none" strike="noStrike">
                <a:solidFill>
                  <a:schemeClr val="dk1"/>
                </a:solidFill>
                <a:latin typeface="Courier New"/>
                <a:ea typeface="Courier New"/>
                <a:cs typeface="Courier New"/>
                <a:sym typeface="Courier New"/>
              </a:rPr>
              <a:t> orderBy, </a:t>
            </a:r>
            <a:br>
              <a:rPr b="0" i="0" lang="en-US" sz="2000" u="none" cap="none" strike="noStrike">
                <a:solidFill>
                  <a:schemeClr val="dk1"/>
                </a:solidFill>
                <a:latin typeface="Courier New"/>
                <a:ea typeface="Courier New"/>
                <a:cs typeface="Courier New"/>
                <a:sym typeface="Courier New"/>
              </a:rPr>
            </a:br>
            <a:r>
              <a:rPr b="1" i="0" lang="en-US" sz="2000" u="none" cap="none" strike="noStrike">
                <a:solidFill>
                  <a:schemeClr val="dk1"/>
                </a:solidFill>
                <a:latin typeface="Courier New"/>
                <a:ea typeface="Courier New"/>
                <a:cs typeface="Courier New"/>
                <a:sym typeface="Courier New"/>
              </a:rPr>
              <a:t>String</a:t>
            </a:r>
            <a:r>
              <a:rPr b="0" i="0" lang="en-US" sz="2000" u="none" cap="none" strike="noStrike">
                <a:solidFill>
                  <a:schemeClr val="dk1"/>
                </a:solidFill>
                <a:latin typeface="Courier New"/>
                <a:ea typeface="Courier New"/>
                <a:cs typeface="Courier New"/>
                <a:sym typeface="Courier New"/>
              </a:rPr>
              <a:t> limit)</a:t>
            </a:r>
          </a:p>
          <a:p>
            <a:pPr indent="-185291" lvl="1" marL="731392" marR="0" rtl="0" algn="l">
              <a:lnSpc>
                <a:spcPct val="95000"/>
              </a:lnSpc>
              <a:spcBef>
                <a:spcPts val="1066"/>
              </a:spcBef>
              <a:spcAft>
                <a:spcPts val="0"/>
              </a:spcAft>
              <a:buClr>
                <a:schemeClr val="dk1"/>
              </a:buClr>
              <a:buFont typeface="Century Gothic"/>
              <a:buNone/>
            </a:pPr>
            <a:r>
              <a:t/>
            </a:r>
            <a:endParaRPr b="0" i="0" sz="2000" u="none" cap="none" strike="noStrike">
              <a:solidFill>
                <a:schemeClr val="dk1"/>
              </a:solidFill>
              <a:latin typeface="Century Gothic"/>
              <a:ea typeface="Century Gothic"/>
              <a:cs typeface="Century Gothic"/>
              <a:sym typeface="Century Gothic"/>
            </a:endParaRPr>
          </a:p>
        </p:txBody>
      </p:sp>
      <p:pic>
        <p:nvPicPr>
          <p:cNvPr id="218" name="Shape 218"/>
          <p:cNvPicPr preferRelativeResize="0"/>
          <p:nvPr/>
        </p:nvPicPr>
        <p:blipFill rotWithShape="1">
          <a:blip r:embed="rId3">
            <a:alphaModFix/>
          </a:blip>
          <a:srcRect b="0" l="0" r="0" t="0"/>
          <a:stretch/>
        </p:blipFill>
        <p:spPr>
          <a:xfrm>
            <a:off x="5911810" y="2384038"/>
            <a:ext cx="4914899" cy="369569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nvSpPr>
        <p:spPr>
          <a:xfrm>
            <a:off x="1269708" y="228600"/>
            <a:ext cx="10157353" cy="1397000"/>
          </a:xfrm>
          <a:prstGeom prst="rect">
            <a:avLst/>
          </a:prstGeom>
          <a:noFill/>
          <a:ln>
            <a:noFill/>
          </a:ln>
        </p:spPr>
        <p:txBody>
          <a:bodyPr anchorCtr="0" anchor="b" bIns="91425" lIns="91425" rIns="91425" tIns="91425">
            <a:noAutofit/>
          </a:bodyPr>
          <a:lstStyle/>
          <a:p>
            <a:pPr indent="0" lvl="0" marL="0" marR="0" rtl="0" algn="ctr">
              <a:lnSpc>
                <a:spcPct val="85000"/>
              </a:lnSpc>
              <a:spcBef>
                <a:spcPts val="0"/>
              </a:spcBef>
              <a:spcAft>
                <a:spcPts val="0"/>
              </a:spcAft>
              <a:buClr>
                <a:schemeClr val="dk1"/>
              </a:buClr>
              <a:buSzPct val="25000"/>
              <a:buFont typeface="Century Gothic"/>
              <a:buNone/>
            </a:pP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br>
              <a:rPr b="0" i="0" lang="en-US" sz="4400" u="none" cap="none" strike="noStrike">
                <a:solidFill>
                  <a:schemeClr val="dk1"/>
                </a:solidFill>
                <a:latin typeface="Century Gothic"/>
                <a:ea typeface="Century Gothic"/>
                <a:cs typeface="Century Gothic"/>
                <a:sym typeface="Century Gothic"/>
              </a:rPr>
            </a:br>
            <a:r>
              <a:rPr b="0" i="0" lang="en-US" sz="4400" u="none" cap="none" strike="noStrike">
                <a:solidFill>
                  <a:schemeClr val="dk1"/>
                </a:solidFill>
                <a:latin typeface="Century Gothic"/>
                <a:ea typeface="Century Gothic"/>
                <a:cs typeface="Century Gothic"/>
                <a:sym typeface="Century Gothic"/>
              </a:rPr>
              <a:t>Searching using </a:t>
            </a:r>
            <a:r>
              <a:rPr b="1" i="0" lang="en-US" sz="4400" u="none" cap="none" strike="noStrike">
                <a:solidFill>
                  <a:schemeClr val="dk1"/>
                </a:solidFill>
                <a:latin typeface="Century Gothic"/>
                <a:ea typeface="Century Gothic"/>
                <a:cs typeface="Century Gothic"/>
                <a:sym typeface="Century Gothic"/>
              </a:rPr>
              <a:t>SQLite</a:t>
            </a:r>
          </a:p>
          <a:p>
            <a:pPr indent="0" lvl="0" marL="0" marR="0" rtl="0" algn="ctr">
              <a:lnSpc>
                <a:spcPct val="85000"/>
              </a:lnSpc>
              <a:spcBef>
                <a:spcPts val="0"/>
              </a:spcBef>
              <a:spcAft>
                <a:spcPts val="0"/>
              </a:spcAft>
              <a:buClr>
                <a:schemeClr val="dk1"/>
              </a:buClr>
              <a:buSzPct val="25000"/>
              <a:buFont typeface="Century Gothic"/>
              <a:buNone/>
            </a:pPr>
            <a:r>
              <a:rPr b="0" i="0" lang="en-US" sz="4400" u="none" cap="none" strike="noStrike">
                <a:solidFill>
                  <a:schemeClr val="dk1"/>
                </a:solidFill>
                <a:latin typeface="Century Gothic"/>
                <a:ea typeface="Century Gothic"/>
                <a:cs typeface="Century Gothic"/>
                <a:sym typeface="Century Gothic"/>
              </a:rPr>
              <a:t>Full Text Search</a:t>
            </a:r>
          </a:p>
        </p:txBody>
      </p:sp>
      <p:sp>
        <p:nvSpPr>
          <p:cNvPr id="225" name="Shape 225"/>
          <p:cNvSpPr txBox="1"/>
          <p:nvPr/>
        </p:nvSpPr>
        <p:spPr>
          <a:xfrm>
            <a:off x="1117307" y="1701800"/>
            <a:ext cx="7379920" cy="4470399"/>
          </a:xfrm>
          <a:prstGeom prst="rect">
            <a:avLst/>
          </a:prstGeom>
          <a:noFill/>
          <a:ln>
            <a:noFill/>
          </a:ln>
        </p:spPr>
        <p:txBody>
          <a:bodyPr anchorCtr="0" anchor="t" bIns="91425" lIns="91425" rIns="91425" tIns="91425">
            <a:noAutofit/>
          </a:bodyPr>
          <a:lstStyle/>
          <a:p>
            <a:pPr indent="-152347" lvl="0" marL="304747" marR="0" rtl="0" algn="l">
              <a:lnSpc>
                <a:spcPct val="95000"/>
              </a:lnSpc>
              <a:spcBef>
                <a:spcPts val="0"/>
              </a:spcBef>
              <a:spcAft>
                <a:spcPts val="0"/>
              </a:spcAft>
              <a:buClr>
                <a:schemeClr val="dk1"/>
              </a:buClr>
              <a:buSzPct val="100000"/>
              <a:buFont typeface="Arial"/>
              <a:buChar char="•"/>
            </a:pPr>
            <a:r>
              <a:rPr b="1" i="0" lang="en-US" sz="2800" u="none" cap="none" strike="noStrike">
                <a:solidFill>
                  <a:schemeClr val="dk1"/>
                </a:solidFill>
                <a:latin typeface="Century Gothic"/>
                <a:ea typeface="Century Gothic"/>
                <a:cs typeface="Century Gothic"/>
                <a:sym typeface="Century Gothic"/>
              </a:rPr>
              <a:t>Full Text Search Modules</a:t>
            </a:r>
            <a:r>
              <a:rPr b="0" i="0" lang="en-US" sz="2800" u="none" cap="none" strike="noStrike">
                <a:solidFill>
                  <a:schemeClr val="dk1"/>
                </a:solidFill>
                <a:latin typeface="Century Gothic"/>
                <a:ea typeface="Century Gothic"/>
                <a:cs typeface="Century Gothic"/>
                <a:sym typeface="Century Gothic"/>
              </a:rPr>
              <a:t>: FTS3 and FTS4</a:t>
            </a:r>
          </a:p>
          <a:p>
            <a:pPr indent="-185291" lvl="1" marL="731392" marR="0" rtl="0" algn="l">
              <a:lnSpc>
                <a:spcPct val="95000"/>
              </a:lnSpc>
              <a:spcBef>
                <a:spcPts val="1066"/>
              </a:spcBef>
              <a:spcAft>
                <a:spcPts val="0"/>
              </a:spcAft>
              <a:buClr>
                <a:schemeClr val="dk1"/>
              </a:buClr>
              <a:buSzPct val="100000"/>
              <a:buFont typeface="Century Gothic"/>
              <a:buChar char="–"/>
            </a:pPr>
            <a:r>
              <a:rPr b="0" i="0" lang="en-US" sz="2000" u="none" cap="none" strike="noStrike">
                <a:solidFill>
                  <a:schemeClr val="dk1"/>
                </a:solidFill>
                <a:latin typeface="Century Gothic"/>
                <a:ea typeface="Century Gothic"/>
                <a:cs typeface="Century Gothic"/>
                <a:sym typeface="Century Gothic"/>
              </a:rPr>
              <a:t>Allow users to create special tables with a </a:t>
            </a:r>
            <a:r>
              <a:rPr b="1" i="0" lang="en-US" sz="2000" u="none" cap="none" strike="noStrike">
                <a:solidFill>
                  <a:srgbClr val="FF0000"/>
                </a:solidFill>
                <a:latin typeface="Century Gothic"/>
                <a:ea typeface="Century Gothic"/>
                <a:cs typeface="Century Gothic"/>
                <a:sym typeface="Century Gothic"/>
              </a:rPr>
              <a:t>built-in full-text index</a:t>
            </a:r>
          </a:p>
          <a:p>
            <a:pPr indent="-185291" lvl="1" marL="731392" marR="0" rtl="0" algn="l">
              <a:lnSpc>
                <a:spcPct val="95000"/>
              </a:lnSpc>
              <a:spcBef>
                <a:spcPts val="1066"/>
              </a:spcBef>
              <a:spcAft>
                <a:spcPts val="0"/>
              </a:spcAft>
              <a:buClr>
                <a:schemeClr val="dk1"/>
              </a:buClr>
              <a:buSzPct val="100000"/>
              <a:buFont typeface="Century Gothic"/>
              <a:buChar char="–"/>
            </a:pPr>
            <a:r>
              <a:rPr b="0" i="0" lang="en-US" sz="2000" u="none" cap="none" strike="noStrike">
                <a:solidFill>
                  <a:schemeClr val="dk1"/>
                </a:solidFill>
                <a:latin typeface="Century Gothic"/>
                <a:ea typeface="Century Gothic"/>
                <a:cs typeface="Century Gothic"/>
                <a:sym typeface="Century Gothic"/>
              </a:rPr>
              <a:t>Users can </a:t>
            </a:r>
            <a:r>
              <a:rPr b="1" i="0" lang="en-US" sz="2000" u="none" cap="none" strike="noStrike">
                <a:solidFill>
                  <a:schemeClr val="dk1"/>
                </a:solidFill>
                <a:latin typeface="Century Gothic"/>
                <a:ea typeface="Century Gothic"/>
                <a:cs typeface="Century Gothic"/>
                <a:sym typeface="Century Gothic"/>
              </a:rPr>
              <a:t>efficiently</a:t>
            </a:r>
            <a:r>
              <a:rPr b="0" i="0" lang="en-US" sz="2000" u="none" cap="none" strike="noStrike">
                <a:solidFill>
                  <a:schemeClr val="dk1"/>
                </a:solidFill>
                <a:latin typeface="Century Gothic"/>
                <a:ea typeface="Century Gothic"/>
                <a:cs typeface="Century Gothic"/>
                <a:sym typeface="Century Gothic"/>
              </a:rPr>
              <a:t> </a:t>
            </a:r>
            <a:r>
              <a:rPr b="1" i="0" lang="en-US" sz="2000" u="none" cap="none" strike="noStrike">
                <a:solidFill>
                  <a:schemeClr val="dk1"/>
                </a:solidFill>
                <a:latin typeface="Century Gothic"/>
                <a:ea typeface="Century Gothic"/>
                <a:cs typeface="Century Gothic"/>
                <a:sym typeface="Century Gothic"/>
              </a:rPr>
              <a:t>query</a:t>
            </a:r>
            <a:r>
              <a:rPr b="0" i="0" lang="en-US" sz="2000" u="none" cap="none" strike="noStrike">
                <a:solidFill>
                  <a:schemeClr val="dk1"/>
                </a:solidFill>
                <a:latin typeface="Century Gothic"/>
                <a:ea typeface="Century Gothic"/>
                <a:cs typeface="Century Gothic"/>
                <a:sym typeface="Century Gothic"/>
              </a:rPr>
              <a:t> the database for </a:t>
            </a:r>
            <a:r>
              <a:rPr b="1" i="0" lang="en-US" sz="2000" u="none" cap="none" strike="noStrike">
                <a:solidFill>
                  <a:srgbClr val="FF0000"/>
                </a:solidFill>
                <a:latin typeface="Century Gothic"/>
                <a:ea typeface="Century Gothic"/>
                <a:cs typeface="Century Gothic"/>
                <a:sym typeface="Century Gothic"/>
              </a:rPr>
              <a:t>all rows </a:t>
            </a:r>
            <a:r>
              <a:rPr b="0" i="0" lang="en-US" sz="2000" u="none" cap="none" strike="noStrike">
                <a:solidFill>
                  <a:schemeClr val="dk1"/>
                </a:solidFill>
                <a:latin typeface="Century Gothic"/>
                <a:ea typeface="Century Gothic"/>
                <a:cs typeface="Century Gothic"/>
                <a:sym typeface="Century Gothic"/>
              </a:rPr>
              <a:t>that </a:t>
            </a:r>
            <a:r>
              <a:rPr b="1" i="0" lang="en-US" sz="2000" u="none" cap="none" strike="noStrike">
                <a:solidFill>
                  <a:srgbClr val="FF0000"/>
                </a:solidFill>
                <a:latin typeface="Century Gothic"/>
                <a:ea typeface="Century Gothic"/>
                <a:cs typeface="Century Gothic"/>
                <a:sym typeface="Century Gothic"/>
              </a:rPr>
              <a:t>contain</a:t>
            </a:r>
            <a:r>
              <a:rPr b="0" i="0" lang="en-US" sz="2000" u="none" cap="none" strike="noStrike">
                <a:solidFill>
                  <a:srgbClr val="FF0000"/>
                </a:solidFill>
                <a:latin typeface="Century Gothic"/>
                <a:ea typeface="Century Gothic"/>
                <a:cs typeface="Century Gothic"/>
                <a:sym typeface="Century Gothic"/>
              </a:rPr>
              <a:t> </a:t>
            </a:r>
            <a:r>
              <a:rPr b="0" i="0" lang="en-US" sz="2000" u="none" cap="none" strike="noStrike">
                <a:solidFill>
                  <a:schemeClr val="dk1"/>
                </a:solidFill>
                <a:latin typeface="Century Gothic"/>
                <a:ea typeface="Century Gothic"/>
                <a:cs typeface="Century Gothic"/>
                <a:sym typeface="Century Gothic"/>
              </a:rPr>
              <a:t>one or more </a:t>
            </a:r>
            <a:r>
              <a:rPr b="1" i="0" lang="en-US" sz="2000" u="none" cap="none" strike="noStrike">
                <a:solidFill>
                  <a:srgbClr val="FF0000"/>
                </a:solidFill>
                <a:latin typeface="Century Gothic"/>
                <a:ea typeface="Century Gothic"/>
                <a:cs typeface="Century Gothic"/>
                <a:sym typeface="Century Gothic"/>
              </a:rPr>
              <a:t>words</a:t>
            </a:r>
            <a:r>
              <a:rPr b="0" i="0" lang="en-US" sz="2000" u="none" cap="none" strike="noStrike">
                <a:solidFill>
                  <a:srgbClr val="FF0000"/>
                </a:solidFill>
                <a:latin typeface="Century Gothic"/>
                <a:ea typeface="Century Gothic"/>
                <a:cs typeface="Century Gothic"/>
                <a:sym typeface="Century Gothic"/>
              </a:rPr>
              <a:t> </a:t>
            </a:r>
            <a:r>
              <a:rPr b="0" i="0" lang="en-US" sz="2000" u="none" cap="none" strike="noStrike">
                <a:solidFill>
                  <a:schemeClr val="dk1"/>
                </a:solidFill>
                <a:latin typeface="Century Gothic"/>
                <a:ea typeface="Century Gothic"/>
                <a:cs typeface="Century Gothic"/>
                <a:sym typeface="Century Gothic"/>
              </a:rPr>
              <a:t>(</a:t>
            </a:r>
            <a:r>
              <a:rPr b="1" i="0" lang="en-US" sz="2000" u="none" cap="none" strike="noStrike">
                <a:solidFill>
                  <a:schemeClr val="dk1"/>
                </a:solidFill>
                <a:latin typeface="Century Gothic"/>
                <a:ea typeface="Century Gothic"/>
                <a:cs typeface="Century Gothic"/>
                <a:sym typeface="Century Gothic"/>
              </a:rPr>
              <a:t>tokens</a:t>
            </a:r>
            <a:r>
              <a:rPr b="0" i="0" lang="en-US" sz="2000" u="none" cap="none" strike="noStrike">
                <a:solidFill>
                  <a:schemeClr val="dk1"/>
                </a:solidFill>
                <a:latin typeface="Century Gothic"/>
                <a:ea typeface="Century Gothic"/>
                <a:cs typeface="Century Gothic"/>
                <a:sym typeface="Century Gothic"/>
              </a:rPr>
              <a:t>)</a:t>
            </a:r>
          </a:p>
          <a:p>
            <a:pPr indent="-185291" lvl="1" marL="731392" marR="0" rtl="0" algn="l">
              <a:lnSpc>
                <a:spcPct val="95000"/>
              </a:lnSpc>
              <a:spcBef>
                <a:spcPts val="1066"/>
              </a:spcBef>
              <a:spcAft>
                <a:spcPts val="0"/>
              </a:spcAft>
              <a:buClr>
                <a:schemeClr val="dk1"/>
              </a:buClr>
              <a:buFont typeface="Century Gothic"/>
              <a:buNone/>
            </a:pPr>
            <a:r>
              <a:t/>
            </a:r>
            <a:endParaRPr b="1" i="0" sz="2000" u="none" cap="none" strike="noStrike">
              <a:solidFill>
                <a:srgbClr val="FF0000"/>
              </a:solidFill>
              <a:latin typeface="Century Gothic"/>
              <a:ea typeface="Century Gothic"/>
              <a:cs typeface="Century Gothic"/>
              <a:sym typeface="Century Gothic"/>
            </a:endParaRPr>
          </a:p>
        </p:txBody>
      </p:sp>
      <p:pic>
        <p:nvPicPr>
          <p:cNvPr id="226" name="Shape 226"/>
          <p:cNvPicPr preferRelativeResize="0"/>
          <p:nvPr/>
        </p:nvPicPr>
        <p:blipFill rotWithShape="1">
          <a:blip r:embed="rId3">
            <a:alphaModFix/>
          </a:blip>
          <a:srcRect b="0" l="0" r="0" t="0"/>
          <a:stretch/>
        </p:blipFill>
        <p:spPr>
          <a:xfrm>
            <a:off x="722660" y="4566101"/>
            <a:ext cx="10704400" cy="8310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nvSpPr>
        <p:spPr>
          <a:xfrm>
            <a:off x="1269875" y="548679"/>
            <a:ext cx="2114680"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entury Gothic"/>
              <a:buNone/>
            </a:pPr>
            <a:r>
              <a:rPr b="0" i="0" lang="en-US" sz="2400" u="none" cap="none" strike="noStrike">
                <a:solidFill>
                  <a:schemeClr val="dk1"/>
                </a:solidFill>
                <a:latin typeface="Century Gothic"/>
                <a:ea typeface="Century Gothic"/>
                <a:cs typeface="Century Gothic"/>
                <a:sym typeface="Century Gothic"/>
              </a:rPr>
              <a:t>What’s next?</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1117308" y="76200"/>
            <a:ext cx="10157353" cy="1397000"/>
          </a:xfrm>
          <a:prstGeom prst="rect">
            <a:avLst/>
          </a:prstGeom>
          <a:noFill/>
          <a:ln>
            <a:noFill/>
          </a:ln>
        </p:spPr>
        <p:txBody>
          <a:bodyPr anchorCtr="0" anchor="b" bIns="60925" lIns="121875" rIns="121875" tIns="60925">
            <a:noAutofit/>
          </a:bodyPr>
          <a:lstStyle/>
          <a:p>
            <a:pPr indent="0" lvl="0" marL="0" marR="0" rtl="0" algn="l">
              <a:lnSpc>
                <a:spcPct val="85000"/>
              </a:lnSpc>
              <a:spcBef>
                <a:spcPts val="0"/>
              </a:spcBef>
              <a:spcAft>
                <a:spcPts val="0"/>
              </a:spcAft>
              <a:buClr>
                <a:schemeClr val="dk1"/>
              </a:buClr>
              <a:buSzPct val="25000"/>
              <a:buFont typeface="Century Gothic"/>
              <a:buNone/>
            </a:pPr>
            <a:r>
              <a:rPr b="0" i="0" lang="en-US" sz="4400" u="none" cap="none" strike="noStrike">
                <a:solidFill>
                  <a:schemeClr val="dk1"/>
                </a:solidFill>
                <a:latin typeface="Century Gothic"/>
                <a:ea typeface="Century Gothic"/>
                <a:cs typeface="Century Gothic"/>
                <a:sym typeface="Century Gothic"/>
              </a:rPr>
              <a:t>What is our app?</a:t>
            </a:r>
          </a:p>
        </p:txBody>
      </p:sp>
      <p:sp>
        <p:nvSpPr>
          <p:cNvPr id="93" name="Shape 93"/>
          <p:cNvSpPr txBox="1"/>
          <p:nvPr>
            <p:ph idx="1" type="body"/>
          </p:nvPr>
        </p:nvSpPr>
        <p:spPr>
          <a:xfrm>
            <a:off x="1117308" y="1701800"/>
            <a:ext cx="10157353" cy="4470399"/>
          </a:xfrm>
          <a:prstGeom prst="rect">
            <a:avLst/>
          </a:prstGeom>
          <a:noFill/>
          <a:ln>
            <a:noFill/>
          </a:ln>
        </p:spPr>
        <p:txBody>
          <a:bodyPr anchorCtr="0" anchor="t" bIns="60925" lIns="121875" rIns="121875" tIns="60925">
            <a:noAutofit/>
          </a:bodyPr>
          <a:lstStyle/>
          <a:p>
            <a:pPr indent="0" lvl="0" marL="0" marR="0" rtl="0" algn="l">
              <a:lnSpc>
                <a:spcPct val="95000"/>
              </a:lnSpc>
              <a:spcBef>
                <a:spcPts val="0"/>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Tunel</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Help service</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Improving PAL service</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Helping rather than making someone do the work</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Free service </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1117308" y="76200"/>
            <a:ext cx="10157353" cy="1397000"/>
          </a:xfrm>
          <a:prstGeom prst="rect">
            <a:avLst/>
          </a:prstGeom>
          <a:noFill/>
          <a:ln>
            <a:noFill/>
          </a:ln>
        </p:spPr>
        <p:txBody>
          <a:bodyPr anchorCtr="0" anchor="b" bIns="60925" lIns="121875" rIns="121875" tIns="60925">
            <a:noAutofit/>
          </a:bodyPr>
          <a:lstStyle/>
          <a:p>
            <a:pPr indent="0" lvl="0" marL="0" marR="0" rtl="0" algn="l">
              <a:lnSpc>
                <a:spcPct val="85000"/>
              </a:lnSpc>
              <a:spcBef>
                <a:spcPts val="0"/>
              </a:spcBef>
              <a:spcAft>
                <a:spcPts val="0"/>
              </a:spcAft>
              <a:buClr>
                <a:schemeClr val="dk1"/>
              </a:buClr>
              <a:buSzPct val="25000"/>
              <a:buFont typeface="Century Gothic"/>
              <a:buNone/>
            </a:pPr>
            <a:r>
              <a:rPr b="0" i="0" lang="en-US" sz="4400" u="none" cap="none" strike="noStrike">
                <a:solidFill>
                  <a:schemeClr val="dk1"/>
                </a:solidFill>
                <a:latin typeface="Century Gothic"/>
                <a:ea typeface="Century Gothic"/>
                <a:cs typeface="Century Gothic"/>
                <a:sym typeface="Century Gothic"/>
              </a:rPr>
              <a:t>Research</a:t>
            </a:r>
          </a:p>
        </p:txBody>
      </p:sp>
      <p:sp>
        <p:nvSpPr>
          <p:cNvPr id="100" name="Shape 100"/>
          <p:cNvSpPr txBox="1"/>
          <p:nvPr>
            <p:ph idx="1" type="body"/>
          </p:nvPr>
        </p:nvSpPr>
        <p:spPr>
          <a:xfrm>
            <a:off x="1117308" y="1701800"/>
            <a:ext cx="4185013" cy="4470399"/>
          </a:xfrm>
          <a:prstGeom prst="rect">
            <a:avLst/>
          </a:prstGeom>
          <a:noFill/>
          <a:ln>
            <a:noFill/>
          </a:ln>
        </p:spPr>
        <p:txBody>
          <a:bodyPr anchorCtr="0" anchor="t" bIns="60925" lIns="121875" rIns="121875" tIns="60925">
            <a:noAutofit/>
          </a:bodyPr>
          <a:lstStyle/>
          <a:p>
            <a:pPr indent="0" lvl="0" marL="0" marR="0" rtl="0" algn="l">
              <a:lnSpc>
                <a:spcPct val="95000"/>
              </a:lnSpc>
              <a:spcBef>
                <a:spcPts val="0"/>
              </a:spcBef>
              <a:spcAft>
                <a:spcPts val="0"/>
              </a:spcAft>
              <a:buClr>
                <a:schemeClr val="dk1"/>
              </a:buClr>
              <a:buSzPct val="25000"/>
              <a:buFont typeface="Arial"/>
              <a:buNone/>
            </a:pPr>
            <a:r>
              <a:rPr b="1" i="0" lang="en-US" sz="2400" u="none" cap="none" strike="noStrike">
                <a:solidFill>
                  <a:schemeClr val="dk1"/>
                </a:solidFill>
                <a:latin typeface="Century Gothic"/>
                <a:ea typeface="Century Gothic"/>
                <a:cs typeface="Century Gothic"/>
                <a:sym typeface="Century Gothic"/>
              </a:rPr>
              <a:t>PAL scheme</a:t>
            </a:r>
          </a:p>
          <a:p>
            <a:pPr indent="-312292" lvl="1" marL="731392" marR="0" rtl="0" algn="l">
              <a:lnSpc>
                <a:spcPct val="95000"/>
              </a:lnSpc>
              <a:spcBef>
                <a:spcPts val="1066"/>
              </a:spcBef>
              <a:spcAft>
                <a:spcPts val="0"/>
              </a:spcAft>
              <a:buClr>
                <a:srgbClr val="00B050"/>
              </a:buClr>
              <a:buSzPct val="100000"/>
              <a:buFont typeface="Noto Sans Symbols"/>
              <a:buChar char="▪"/>
            </a:pPr>
            <a:r>
              <a:rPr b="0" i="0" lang="en-US" sz="2000" u="none" cap="none" strike="noStrike">
                <a:solidFill>
                  <a:srgbClr val="00B050"/>
                </a:solidFill>
                <a:latin typeface="Century Gothic"/>
                <a:ea typeface="Century Gothic"/>
                <a:cs typeface="Century Gothic"/>
                <a:sym typeface="Century Gothic"/>
              </a:rPr>
              <a:t>In house solution</a:t>
            </a:r>
          </a:p>
          <a:p>
            <a:pPr indent="-312292" lvl="1" marL="731392" marR="0" rtl="0" algn="l">
              <a:lnSpc>
                <a:spcPct val="95000"/>
              </a:lnSpc>
              <a:spcBef>
                <a:spcPts val="1066"/>
              </a:spcBef>
              <a:spcAft>
                <a:spcPts val="0"/>
              </a:spcAft>
              <a:buClr>
                <a:srgbClr val="00B050"/>
              </a:buClr>
              <a:buSzPct val="100000"/>
              <a:buFont typeface="Noto Sans Symbols"/>
              <a:buChar char="▪"/>
            </a:pPr>
            <a:r>
              <a:rPr b="0" i="0" lang="en-US" sz="2000" u="none" cap="none" strike="noStrike">
                <a:solidFill>
                  <a:srgbClr val="00B050"/>
                </a:solidFill>
                <a:latin typeface="Century Gothic"/>
                <a:ea typeface="Century Gothic"/>
                <a:cs typeface="Century Gothic"/>
                <a:sym typeface="Century Gothic"/>
              </a:rPr>
              <a:t>Face to face help</a:t>
            </a:r>
          </a:p>
          <a:p>
            <a:pPr indent="-312292" lvl="1" marL="731392" marR="0" rtl="0" algn="l">
              <a:lnSpc>
                <a:spcPct val="95000"/>
              </a:lnSpc>
              <a:spcBef>
                <a:spcPts val="1066"/>
              </a:spcBef>
              <a:spcAft>
                <a:spcPts val="0"/>
              </a:spcAft>
              <a:buClr>
                <a:srgbClr val="FF0000"/>
              </a:buClr>
              <a:buSzPct val="100000"/>
              <a:buFont typeface="Noto Sans Symbols"/>
              <a:buChar char="▪"/>
            </a:pPr>
            <a:r>
              <a:rPr b="0" i="0" lang="en-US" sz="2000" u="none" cap="none" strike="noStrike">
                <a:solidFill>
                  <a:srgbClr val="FF0000"/>
                </a:solidFill>
                <a:latin typeface="Century Gothic"/>
                <a:ea typeface="Century Gothic"/>
                <a:cs typeface="Century Gothic"/>
                <a:sym typeface="Century Gothic"/>
              </a:rPr>
              <a:t>Once a week session</a:t>
            </a:r>
          </a:p>
          <a:p>
            <a:pPr indent="0" lvl="0" marL="0" marR="0" rtl="0" algn="l">
              <a:lnSpc>
                <a:spcPct val="95000"/>
              </a:lnSpc>
              <a:spcBef>
                <a:spcPts val="1866"/>
              </a:spcBef>
              <a:spcAft>
                <a:spcPts val="0"/>
              </a:spcAft>
              <a:buClr>
                <a:schemeClr val="dk1"/>
              </a:buClr>
              <a:buSzPct val="25000"/>
              <a:buFont typeface="Arial"/>
              <a:buNone/>
            </a:pPr>
            <a:r>
              <a:rPr b="1" i="0" lang="en-US" sz="2400" u="none" cap="none" strike="noStrike">
                <a:solidFill>
                  <a:schemeClr val="dk1"/>
                </a:solidFill>
                <a:latin typeface="Century Gothic"/>
                <a:ea typeface="Century Gothic"/>
                <a:cs typeface="Century Gothic"/>
                <a:sym typeface="Century Gothic"/>
              </a:rPr>
              <a:t>Forum - Stack overflow</a:t>
            </a:r>
          </a:p>
          <a:p>
            <a:pPr indent="-312292" lvl="1" marL="731392" marR="0" rtl="0" algn="l">
              <a:lnSpc>
                <a:spcPct val="95000"/>
              </a:lnSpc>
              <a:spcBef>
                <a:spcPts val="1066"/>
              </a:spcBef>
              <a:spcAft>
                <a:spcPts val="0"/>
              </a:spcAft>
              <a:buClr>
                <a:srgbClr val="00B050"/>
              </a:buClr>
              <a:buSzPct val="100000"/>
              <a:buFont typeface="Noto Sans Symbols"/>
              <a:buChar char="▪"/>
            </a:pPr>
            <a:r>
              <a:rPr b="0" i="0" lang="en-US" sz="2000" u="none" cap="none" strike="noStrike">
                <a:solidFill>
                  <a:srgbClr val="00B050"/>
                </a:solidFill>
                <a:latin typeface="Century Gothic"/>
                <a:ea typeface="Century Gothic"/>
                <a:cs typeface="Century Gothic"/>
                <a:sym typeface="Century Gothic"/>
              </a:rPr>
              <a:t>Variety of answers</a:t>
            </a:r>
          </a:p>
          <a:p>
            <a:pPr indent="-312292" lvl="1" marL="731392" marR="0" rtl="0" algn="l">
              <a:lnSpc>
                <a:spcPct val="95000"/>
              </a:lnSpc>
              <a:spcBef>
                <a:spcPts val="1066"/>
              </a:spcBef>
              <a:spcAft>
                <a:spcPts val="0"/>
              </a:spcAft>
              <a:buClr>
                <a:srgbClr val="00B050"/>
              </a:buClr>
              <a:buSzPct val="100000"/>
              <a:buFont typeface="Noto Sans Symbols"/>
              <a:buChar char="▪"/>
            </a:pPr>
            <a:r>
              <a:rPr b="0" i="0" lang="en-US" sz="2000" u="none" cap="none" strike="noStrike">
                <a:solidFill>
                  <a:srgbClr val="00B050"/>
                </a:solidFill>
                <a:latin typeface="Century Gothic"/>
                <a:ea typeface="Century Gothic"/>
                <a:cs typeface="Century Gothic"/>
                <a:sym typeface="Century Gothic"/>
              </a:rPr>
              <a:t>Rating system for answers</a:t>
            </a:r>
          </a:p>
          <a:p>
            <a:pPr indent="-312292" lvl="1" marL="731392" marR="0" rtl="0" algn="l">
              <a:lnSpc>
                <a:spcPct val="95000"/>
              </a:lnSpc>
              <a:spcBef>
                <a:spcPts val="1066"/>
              </a:spcBef>
              <a:spcAft>
                <a:spcPts val="0"/>
              </a:spcAft>
              <a:buClr>
                <a:srgbClr val="FF0000"/>
              </a:buClr>
              <a:buSzPct val="100000"/>
              <a:buFont typeface="Noto Sans Symbols"/>
              <a:buChar char="▪"/>
            </a:pPr>
            <a:r>
              <a:rPr b="0" i="0" lang="en-US" sz="2000" u="none" cap="none" strike="noStrike">
                <a:solidFill>
                  <a:srgbClr val="FF0000"/>
                </a:solidFill>
                <a:latin typeface="Century Gothic"/>
                <a:ea typeface="Century Gothic"/>
                <a:cs typeface="Century Gothic"/>
                <a:sym typeface="Century Gothic"/>
              </a:rPr>
              <a:t>Overflow of information</a:t>
            </a:r>
          </a:p>
          <a:p>
            <a:pPr indent="-312292" lvl="1" marL="731392" marR="0" rtl="0" algn="l">
              <a:lnSpc>
                <a:spcPct val="95000"/>
              </a:lnSpc>
              <a:spcBef>
                <a:spcPts val="1066"/>
              </a:spcBef>
              <a:spcAft>
                <a:spcPts val="0"/>
              </a:spcAft>
              <a:buClr>
                <a:srgbClr val="FF0000"/>
              </a:buClr>
              <a:buSzPct val="100000"/>
              <a:buFont typeface="Noto Sans Symbols"/>
              <a:buChar char="▪"/>
            </a:pPr>
            <a:r>
              <a:rPr b="0" i="0" lang="en-US" sz="2000" u="none" cap="none" strike="noStrike">
                <a:solidFill>
                  <a:srgbClr val="FF0000"/>
                </a:solidFill>
                <a:latin typeface="Century Gothic"/>
                <a:ea typeface="Century Gothic"/>
                <a:cs typeface="Century Gothic"/>
                <a:sym typeface="Century Gothic"/>
              </a:rPr>
              <a:t>Repetitive questions</a:t>
            </a:r>
          </a:p>
          <a:p>
            <a:pPr indent="-312292" lvl="1" marL="731392" marR="0" rtl="0" algn="l">
              <a:lnSpc>
                <a:spcPct val="95000"/>
              </a:lnSpc>
              <a:spcBef>
                <a:spcPts val="1066"/>
              </a:spcBef>
              <a:spcAft>
                <a:spcPts val="0"/>
              </a:spcAft>
              <a:buClr>
                <a:schemeClr val="dk1"/>
              </a:buClr>
              <a:buSzPct val="25000"/>
              <a:buFont typeface="Century Gothic"/>
              <a:buNone/>
            </a:pPr>
            <a:r>
              <a:t/>
            </a:r>
            <a:endParaRPr b="0" i="0" sz="2000" u="none" cap="none" strike="noStrike">
              <a:solidFill>
                <a:srgbClr val="FF0000"/>
              </a:solidFill>
              <a:latin typeface="Century Gothic"/>
              <a:ea typeface="Century Gothic"/>
              <a:cs typeface="Century Gothic"/>
              <a:sym typeface="Century Gothic"/>
            </a:endParaRPr>
          </a:p>
          <a:p>
            <a:pPr indent="-7544" lvl="1" marL="426645" marR="0" rtl="0" algn="l">
              <a:lnSpc>
                <a:spcPct val="95000"/>
              </a:lnSpc>
              <a:spcBef>
                <a:spcPts val="1066"/>
              </a:spcBef>
              <a:spcAft>
                <a:spcPts val="0"/>
              </a:spcAft>
              <a:buClr>
                <a:schemeClr val="dk1"/>
              </a:buClr>
              <a:buSzPct val="25000"/>
              <a:buFont typeface="Century Gothic"/>
              <a:buNone/>
            </a:pPr>
            <a:r>
              <a:t/>
            </a:r>
            <a:endParaRPr b="0" i="0" sz="2000" u="none" cap="none" strike="noStrike">
              <a:solidFill>
                <a:srgbClr val="FF0000"/>
              </a:solidFill>
              <a:latin typeface="Century Gothic"/>
              <a:ea typeface="Century Gothic"/>
              <a:cs typeface="Century Gothic"/>
              <a:sym typeface="Century Gothic"/>
            </a:endParaRPr>
          </a:p>
        </p:txBody>
      </p:sp>
      <p:sp>
        <p:nvSpPr>
          <p:cNvPr id="101" name="Shape 101"/>
          <p:cNvSpPr txBox="1"/>
          <p:nvPr/>
        </p:nvSpPr>
        <p:spPr>
          <a:xfrm>
            <a:off x="5662364" y="1700808"/>
            <a:ext cx="5688632" cy="415498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entury Gothic"/>
              <a:buNone/>
            </a:pPr>
            <a:r>
              <a:rPr b="1" i="0" lang="en-US" sz="2400" u="none" cap="none" strike="noStrike">
                <a:solidFill>
                  <a:schemeClr val="dk1"/>
                </a:solidFill>
                <a:latin typeface="Century Gothic"/>
                <a:ea typeface="Century Gothic"/>
                <a:cs typeface="Century Gothic"/>
                <a:sym typeface="Century Gothic"/>
              </a:rPr>
              <a:t>Uber</a:t>
            </a:r>
          </a:p>
          <a:p>
            <a:pPr indent="-355493" lvl="1" marL="952393" marR="0" rtl="0" algn="l">
              <a:lnSpc>
                <a:spcPct val="100000"/>
              </a:lnSpc>
              <a:spcBef>
                <a:spcPts val="0"/>
              </a:spcBef>
              <a:spcAft>
                <a:spcPts val="0"/>
              </a:spcAft>
              <a:buClr>
                <a:schemeClr val="dk1"/>
              </a:buClr>
              <a:buSzPct val="100000"/>
              <a:buFont typeface="Noto Sans Symbols"/>
              <a:buChar char="▪"/>
            </a:pPr>
            <a:r>
              <a:rPr b="0" i="0" lang="en-US" sz="2400" u="none" cap="none" strike="noStrike">
                <a:solidFill>
                  <a:schemeClr val="dk1"/>
                </a:solidFill>
                <a:latin typeface="Century Gothic"/>
                <a:ea typeface="Century Gothic"/>
                <a:cs typeface="Century Gothic"/>
                <a:sym typeface="Century Gothic"/>
              </a:rPr>
              <a:t>Simple UI</a:t>
            </a:r>
          </a:p>
          <a:p>
            <a:pPr indent="-355493" lvl="1" marL="952393" marR="0" rtl="0" algn="l">
              <a:lnSpc>
                <a:spcPct val="100000"/>
              </a:lnSpc>
              <a:spcBef>
                <a:spcPts val="0"/>
              </a:spcBef>
              <a:spcAft>
                <a:spcPts val="0"/>
              </a:spcAft>
              <a:buClr>
                <a:schemeClr val="dk1"/>
              </a:buClr>
              <a:buSzPct val="100000"/>
              <a:buFont typeface="Noto Sans Symbols"/>
              <a:buChar char="▪"/>
            </a:pPr>
            <a:r>
              <a:rPr b="0" i="0" lang="en-US" sz="2400" u="none" cap="none" strike="noStrike">
                <a:solidFill>
                  <a:schemeClr val="dk1"/>
                </a:solidFill>
                <a:latin typeface="Century Gothic"/>
                <a:ea typeface="Century Gothic"/>
                <a:cs typeface="Century Gothic"/>
                <a:sym typeface="Century Gothic"/>
              </a:rPr>
              <a:t>Profile security</a:t>
            </a:r>
          </a:p>
          <a:p>
            <a:pPr indent="-355493" lvl="1" marL="952393" marR="0" rtl="0" algn="l">
              <a:lnSpc>
                <a:spcPct val="100000"/>
              </a:lnSpc>
              <a:spcBef>
                <a:spcPts val="0"/>
              </a:spcBef>
              <a:spcAft>
                <a:spcPts val="0"/>
              </a:spcAft>
              <a:buClr>
                <a:schemeClr val="dk1"/>
              </a:buClr>
              <a:buFont typeface="Noto Sans Symbols"/>
              <a:buNone/>
            </a:pPr>
            <a:r>
              <a:t/>
            </a:r>
            <a:endParaRPr b="0" i="0" sz="2400" u="none" cap="none" strike="noStrike">
              <a:solidFill>
                <a:schemeClr val="dk1"/>
              </a:solidFill>
              <a:latin typeface="Century Gothic"/>
              <a:ea typeface="Century Gothic"/>
              <a:cs typeface="Century Gothic"/>
              <a:sym typeface="Century Gothic"/>
            </a:endParaRPr>
          </a:p>
          <a:p>
            <a:pPr indent="0" lvl="1" marL="0" marR="0" rtl="0" algn="l">
              <a:lnSpc>
                <a:spcPct val="100000"/>
              </a:lnSpc>
              <a:spcBef>
                <a:spcPts val="0"/>
              </a:spcBef>
              <a:spcAft>
                <a:spcPts val="0"/>
              </a:spcAft>
              <a:buClr>
                <a:schemeClr val="dk1"/>
              </a:buClr>
              <a:buFont typeface="Noto Sans Symbols"/>
              <a:buNone/>
            </a:pPr>
            <a:r>
              <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ct val="25000"/>
              <a:buFont typeface="Century Gothic"/>
              <a:buNone/>
            </a:pPr>
            <a:r>
              <a:rPr b="1" i="0" lang="en-US" sz="2400" u="none" cap="none" strike="noStrike">
                <a:solidFill>
                  <a:schemeClr val="dk1"/>
                </a:solidFill>
                <a:latin typeface="Century Gothic"/>
                <a:ea typeface="Century Gothic"/>
                <a:cs typeface="Century Gothic"/>
                <a:sym typeface="Century Gothic"/>
              </a:rPr>
              <a:t>Blackboard forum</a:t>
            </a:r>
          </a:p>
          <a:p>
            <a:pPr indent="-330093" lvl="1" marL="952393" marR="0" rtl="0" algn="l">
              <a:lnSpc>
                <a:spcPct val="100000"/>
              </a:lnSpc>
              <a:spcBef>
                <a:spcPts val="0"/>
              </a:spcBef>
              <a:spcAft>
                <a:spcPts val="0"/>
              </a:spcAft>
              <a:buClr>
                <a:srgbClr val="00B050"/>
              </a:buClr>
              <a:buSzPct val="100000"/>
              <a:buFont typeface="Noto Sans Symbols"/>
              <a:buChar char="▪"/>
            </a:pPr>
            <a:r>
              <a:rPr b="0" i="0" lang="en-US" sz="2000" u="none" cap="none" strike="noStrike">
                <a:solidFill>
                  <a:srgbClr val="00B050"/>
                </a:solidFill>
                <a:latin typeface="Century Gothic"/>
                <a:ea typeface="Century Gothic"/>
                <a:cs typeface="Century Gothic"/>
                <a:sym typeface="Century Gothic"/>
              </a:rPr>
              <a:t>Professional answer</a:t>
            </a:r>
          </a:p>
          <a:p>
            <a:pPr indent="-330093" lvl="1" marL="952393" marR="0" rtl="0" algn="l">
              <a:lnSpc>
                <a:spcPct val="100000"/>
              </a:lnSpc>
              <a:spcBef>
                <a:spcPts val="0"/>
              </a:spcBef>
              <a:spcAft>
                <a:spcPts val="0"/>
              </a:spcAft>
              <a:buClr>
                <a:srgbClr val="00B050"/>
              </a:buClr>
              <a:buSzPct val="100000"/>
              <a:buFont typeface="Noto Sans Symbols"/>
              <a:buChar char="▪"/>
            </a:pPr>
            <a:r>
              <a:rPr b="0" i="0" lang="en-US" sz="2000" u="none" cap="none" strike="noStrike">
                <a:solidFill>
                  <a:srgbClr val="00B050"/>
                </a:solidFill>
                <a:latin typeface="Century Gothic"/>
                <a:ea typeface="Century Gothic"/>
                <a:cs typeface="Century Gothic"/>
                <a:sym typeface="Century Gothic"/>
              </a:rPr>
              <a:t>Student help</a:t>
            </a:r>
          </a:p>
          <a:p>
            <a:pPr indent="-330093" lvl="1" marL="952393" marR="0" rtl="0" algn="l">
              <a:lnSpc>
                <a:spcPct val="100000"/>
              </a:lnSpc>
              <a:spcBef>
                <a:spcPts val="0"/>
              </a:spcBef>
              <a:spcAft>
                <a:spcPts val="0"/>
              </a:spcAft>
              <a:buClr>
                <a:srgbClr val="00B050"/>
              </a:buClr>
              <a:buSzPct val="100000"/>
              <a:buFont typeface="Noto Sans Symbols"/>
              <a:buChar char="▪"/>
            </a:pPr>
            <a:r>
              <a:rPr b="0" i="0" lang="en-US" sz="2000" u="none" cap="none" strike="noStrike">
                <a:solidFill>
                  <a:srgbClr val="00B050"/>
                </a:solidFill>
                <a:latin typeface="Century Gothic"/>
                <a:ea typeface="Century Gothic"/>
                <a:cs typeface="Century Gothic"/>
                <a:sym typeface="Century Gothic"/>
              </a:rPr>
              <a:t>In house solution</a:t>
            </a:r>
          </a:p>
          <a:p>
            <a:pPr indent="-330093" lvl="1" marL="952393" marR="0" rtl="0" algn="l">
              <a:lnSpc>
                <a:spcPct val="100000"/>
              </a:lnSpc>
              <a:spcBef>
                <a:spcPts val="0"/>
              </a:spcBef>
              <a:spcAft>
                <a:spcPts val="0"/>
              </a:spcAft>
              <a:buClr>
                <a:srgbClr val="FF0000"/>
              </a:buClr>
              <a:buSzPct val="100000"/>
              <a:buFont typeface="Noto Sans Symbols"/>
              <a:buChar char="▪"/>
            </a:pPr>
            <a:r>
              <a:rPr b="0" i="0" lang="en-US" sz="2000" u="none" cap="none" strike="noStrike">
                <a:solidFill>
                  <a:srgbClr val="FF0000"/>
                </a:solidFill>
                <a:latin typeface="Century Gothic"/>
                <a:ea typeface="Century Gothic"/>
                <a:cs typeface="Century Gothic"/>
                <a:sym typeface="Century Gothic"/>
              </a:rPr>
              <a:t>Web based forum</a:t>
            </a:r>
          </a:p>
          <a:p>
            <a:pPr indent="-330093" lvl="1" marL="952393" marR="0" rtl="0" algn="l">
              <a:lnSpc>
                <a:spcPct val="100000"/>
              </a:lnSpc>
              <a:spcBef>
                <a:spcPts val="0"/>
              </a:spcBef>
              <a:spcAft>
                <a:spcPts val="0"/>
              </a:spcAft>
              <a:buClr>
                <a:srgbClr val="FF0000"/>
              </a:buClr>
              <a:buSzPct val="100000"/>
              <a:buFont typeface="Noto Sans Symbols"/>
              <a:buChar char="▪"/>
            </a:pPr>
            <a:r>
              <a:rPr b="0" i="0" lang="en-US" sz="2000" u="none" cap="none" strike="noStrike">
                <a:solidFill>
                  <a:srgbClr val="FF0000"/>
                </a:solidFill>
                <a:latin typeface="Century Gothic"/>
                <a:ea typeface="Century Gothic"/>
                <a:cs typeface="Century Gothic"/>
                <a:sym typeface="Century Gothic"/>
              </a:rPr>
              <a:t>No notifications</a:t>
            </a:r>
          </a:p>
          <a:p>
            <a:pPr indent="-355387" lvl="2" marL="1561887" marR="0" rtl="0" algn="l">
              <a:lnSpc>
                <a:spcPct val="100000"/>
              </a:lnSpc>
              <a:spcBef>
                <a:spcPts val="0"/>
              </a:spcBef>
              <a:spcAft>
                <a:spcPts val="0"/>
              </a:spcAft>
              <a:buClr>
                <a:schemeClr val="dk1"/>
              </a:buClr>
              <a:buFont typeface="Noto Sans Symbols"/>
              <a:buNone/>
            </a:pPr>
            <a:r>
              <a:t/>
            </a:r>
            <a:endParaRPr b="0" i="0" sz="2400" u="none" cap="none" strike="noStrike">
              <a:solidFill>
                <a:schemeClr val="dk1"/>
              </a:solidFill>
              <a:latin typeface="Century Gothic"/>
              <a:ea typeface="Century Gothic"/>
              <a:cs typeface="Century Gothic"/>
              <a:sym typeface="Century Gothic"/>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1117308" y="76200"/>
            <a:ext cx="10157353" cy="1397000"/>
          </a:xfrm>
          <a:prstGeom prst="rect">
            <a:avLst/>
          </a:prstGeom>
          <a:noFill/>
          <a:ln>
            <a:noFill/>
          </a:ln>
        </p:spPr>
        <p:txBody>
          <a:bodyPr anchorCtr="0" anchor="b" bIns="60925" lIns="121875" rIns="121875" tIns="60925">
            <a:noAutofit/>
          </a:bodyPr>
          <a:lstStyle/>
          <a:p>
            <a:pPr indent="0" lvl="0" marL="0" marR="0" rtl="0" algn="l">
              <a:lnSpc>
                <a:spcPct val="85000"/>
              </a:lnSpc>
              <a:spcBef>
                <a:spcPts val="0"/>
              </a:spcBef>
              <a:spcAft>
                <a:spcPts val="0"/>
              </a:spcAft>
              <a:buClr>
                <a:schemeClr val="dk1"/>
              </a:buClr>
              <a:buSzPct val="25000"/>
              <a:buFont typeface="Century Gothic"/>
              <a:buNone/>
            </a:pPr>
            <a:r>
              <a:rPr b="0" i="0" lang="en-US" sz="4400" u="none" cap="none" strike="noStrike">
                <a:solidFill>
                  <a:schemeClr val="dk1"/>
                </a:solidFill>
                <a:latin typeface="Century Gothic"/>
                <a:ea typeface="Century Gothic"/>
                <a:cs typeface="Century Gothic"/>
                <a:sym typeface="Century Gothic"/>
              </a:rPr>
              <a:t>Demographic</a:t>
            </a:r>
          </a:p>
        </p:txBody>
      </p:sp>
      <p:sp>
        <p:nvSpPr>
          <p:cNvPr id="108" name="Shape 108"/>
          <p:cNvSpPr txBox="1"/>
          <p:nvPr>
            <p:ph idx="1" type="body"/>
          </p:nvPr>
        </p:nvSpPr>
        <p:spPr>
          <a:xfrm>
            <a:off x="1117308" y="1701800"/>
            <a:ext cx="9873646" cy="1223143"/>
          </a:xfrm>
          <a:prstGeom prst="rect">
            <a:avLst/>
          </a:prstGeom>
          <a:noFill/>
          <a:ln>
            <a:noFill/>
          </a:ln>
        </p:spPr>
        <p:txBody>
          <a:bodyPr anchorCtr="0" anchor="t" bIns="60925" lIns="121875" rIns="121875" tIns="60925">
            <a:noAutofit/>
          </a:bodyPr>
          <a:lstStyle/>
          <a:p>
            <a:pPr indent="0" lvl="0" marL="0" marR="0" rtl="0" algn="l">
              <a:lnSpc>
                <a:spcPct val="95000"/>
              </a:lnSpc>
              <a:spcBef>
                <a:spcPts val="0"/>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Brunel students (computer science for now)</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All course levels</a:t>
            </a:r>
          </a:p>
          <a:p>
            <a:pPr indent="0" lvl="0" marL="0" marR="0" rtl="0" algn="l">
              <a:lnSpc>
                <a:spcPct val="95000"/>
              </a:lnSpc>
              <a:spcBef>
                <a:spcPts val="1866"/>
              </a:spcBef>
              <a:spcAft>
                <a:spcPts val="0"/>
              </a:spcAft>
              <a:buClr>
                <a:schemeClr val="dk1"/>
              </a:buClr>
              <a:buSzPct val="25000"/>
              <a:buFont typeface="Arial"/>
              <a:buNone/>
            </a:pPr>
            <a:r>
              <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95000"/>
              </a:lnSpc>
              <a:spcBef>
                <a:spcPts val="1866"/>
              </a:spcBef>
              <a:spcAft>
                <a:spcPts val="0"/>
              </a:spcAft>
              <a:buClr>
                <a:schemeClr val="dk1"/>
              </a:buClr>
              <a:buSzPct val="25000"/>
              <a:buFont typeface="Arial"/>
              <a:buNone/>
            </a:pPr>
            <a:r>
              <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95000"/>
              </a:lnSpc>
              <a:spcBef>
                <a:spcPts val="1866"/>
              </a:spcBef>
              <a:spcAft>
                <a:spcPts val="0"/>
              </a:spcAft>
              <a:buClr>
                <a:schemeClr val="dk1"/>
              </a:buClr>
              <a:buSzPct val="25000"/>
              <a:buFont typeface="Arial"/>
              <a:buNone/>
            </a:pPr>
            <a:r>
              <a:t/>
            </a:r>
            <a:endParaRPr b="0" i="0" sz="2400" u="none" cap="none" strike="noStrike">
              <a:solidFill>
                <a:schemeClr val="dk1"/>
              </a:solidFill>
              <a:latin typeface="Century Gothic"/>
              <a:ea typeface="Century Gothic"/>
              <a:cs typeface="Century Gothic"/>
              <a:sym typeface="Century Gothic"/>
            </a:endParaRPr>
          </a:p>
        </p:txBody>
      </p:sp>
      <p:grpSp>
        <p:nvGrpSpPr>
          <p:cNvPr id="109" name="Shape 109"/>
          <p:cNvGrpSpPr/>
          <p:nvPr/>
        </p:nvGrpSpPr>
        <p:grpSpPr>
          <a:xfrm>
            <a:off x="3410061" y="2495583"/>
            <a:ext cx="5288137" cy="3855380"/>
            <a:chOff x="107481" y="2687"/>
            <a:chExt cx="5288137" cy="3855380"/>
          </a:xfrm>
        </p:grpSpPr>
        <p:sp>
          <p:nvSpPr>
            <p:cNvPr id="110" name="Shape 110"/>
            <p:cNvSpPr/>
            <p:nvPr/>
          </p:nvSpPr>
          <p:spPr>
            <a:xfrm>
              <a:off x="4441000" y="2324096"/>
              <a:ext cx="91438" cy="432553"/>
            </a:xfrm>
            <a:custGeom>
              <a:pathLst>
                <a:path extrusionOk="0" h="120000" w="120000">
                  <a:moveTo>
                    <a:pt x="60000" y="0"/>
                  </a:moveTo>
                  <a:lnTo>
                    <a:pt x="60000" y="119999"/>
                  </a:lnTo>
                </a:path>
              </a:pathLst>
            </a:custGeom>
            <a:noFill/>
            <a:ln cap="flat" cmpd="sng" w="12700">
              <a:solidFill>
                <a:srgbClr val="3A466B"/>
              </a:solidFill>
              <a:prstDash val="solid"/>
              <a:miter/>
              <a:headEnd len="med" w="med" type="none"/>
              <a:tailEnd len="med" w="med" type="none"/>
            </a:ln>
          </p:spPr>
        </p:sp>
        <p:sp>
          <p:nvSpPr>
            <p:cNvPr id="111" name="Shape 111"/>
            <p:cNvSpPr/>
            <p:nvPr/>
          </p:nvSpPr>
          <p:spPr>
            <a:xfrm>
              <a:off x="3123372" y="947115"/>
              <a:ext cx="1363346" cy="432553"/>
            </a:xfrm>
            <a:custGeom>
              <a:pathLst>
                <a:path extrusionOk="0" h="120000" w="120000">
                  <a:moveTo>
                    <a:pt x="0" y="0"/>
                  </a:moveTo>
                  <a:lnTo>
                    <a:pt x="0" y="81776"/>
                  </a:lnTo>
                  <a:lnTo>
                    <a:pt x="120000" y="81776"/>
                  </a:lnTo>
                  <a:lnTo>
                    <a:pt x="120000" y="119999"/>
                  </a:lnTo>
                </a:path>
              </a:pathLst>
            </a:custGeom>
            <a:noFill/>
            <a:ln cap="flat" cmpd="sng" w="12700">
              <a:solidFill>
                <a:srgbClr val="333D5E"/>
              </a:solidFill>
              <a:prstDash val="solid"/>
              <a:miter/>
              <a:headEnd len="med" w="med" type="none"/>
              <a:tailEnd len="med" w="med" type="none"/>
            </a:ln>
          </p:spPr>
        </p:sp>
        <p:sp>
          <p:nvSpPr>
            <p:cNvPr id="112" name="Shape 112"/>
            <p:cNvSpPr/>
            <p:nvPr/>
          </p:nvSpPr>
          <p:spPr>
            <a:xfrm>
              <a:off x="1760024" y="2324096"/>
              <a:ext cx="908897" cy="432553"/>
            </a:xfrm>
            <a:custGeom>
              <a:pathLst>
                <a:path extrusionOk="0" h="120000" w="120000">
                  <a:moveTo>
                    <a:pt x="0" y="0"/>
                  </a:moveTo>
                  <a:lnTo>
                    <a:pt x="0" y="81776"/>
                  </a:lnTo>
                  <a:lnTo>
                    <a:pt x="120000" y="81776"/>
                  </a:lnTo>
                  <a:lnTo>
                    <a:pt x="120000" y="119999"/>
                  </a:lnTo>
                </a:path>
              </a:pathLst>
            </a:custGeom>
            <a:noFill/>
            <a:ln cap="flat" cmpd="sng" w="12700">
              <a:solidFill>
                <a:srgbClr val="3A466B"/>
              </a:solidFill>
              <a:prstDash val="solid"/>
              <a:miter/>
              <a:headEnd len="med" w="med" type="none"/>
              <a:tailEnd len="med" w="med" type="none"/>
            </a:ln>
          </p:spPr>
        </p:sp>
        <p:sp>
          <p:nvSpPr>
            <p:cNvPr id="113" name="Shape 113"/>
            <p:cNvSpPr/>
            <p:nvPr/>
          </p:nvSpPr>
          <p:spPr>
            <a:xfrm>
              <a:off x="851125" y="2324096"/>
              <a:ext cx="908897" cy="432553"/>
            </a:xfrm>
            <a:custGeom>
              <a:pathLst>
                <a:path extrusionOk="0" h="120000" w="120000">
                  <a:moveTo>
                    <a:pt x="120000" y="0"/>
                  </a:moveTo>
                  <a:lnTo>
                    <a:pt x="120000" y="81776"/>
                  </a:lnTo>
                  <a:lnTo>
                    <a:pt x="0" y="81776"/>
                  </a:lnTo>
                  <a:lnTo>
                    <a:pt x="0" y="119999"/>
                  </a:lnTo>
                </a:path>
              </a:pathLst>
            </a:custGeom>
            <a:noFill/>
            <a:ln cap="flat" cmpd="sng" w="12700">
              <a:solidFill>
                <a:srgbClr val="3A466B"/>
              </a:solidFill>
              <a:prstDash val="solid"/>
              <a:miter/>
              <a:headEnd len="med" w="med" type="none"/>
              <a:tailEnd len="med" w="med" type="none"/>
            </a:ln>
          </p:spPr>
        </p:sp>
        <p:sp>
          <p:nvSpPr>
            <p:cNvPr id="114" name="Shape 114"/>
            <p:cNvSpPr/>
            <p:nvPr/>
          </p:nvSpPr>
          <p:spPr>
            <a:xfrm>
              <a:off x="1760024" y="947115"/>
              <a:ext cx="1363346" cy="432553"/>
            </a:xfrm>
            <a:custGeom>
              <a:pathLst>
                <a:path extrusionOk="0" h="120000" w="120000">
                  <a:moveTo>
                    <a:pt x="120000" y="0"/>
                  </a:moveTo>
                  <a:lnTo>
                    <a:pt x="120000" y="81776"/>
                  </a:lnTo>
                  <a:lnTo>
                    <a:pt x="0" y="81776"/>
                  </a:lnTo>
                  <a:lnTo>
                    <a:pt x="0" y="119999"/>
                  </a:lnTo>
                </a:path>
              </a:pathLst>
            </a:custGeom>
            <a:noFill/>
            <a:ln cap="flat" cmpd="sng" w="12700">
              <a:solidFill>
                <a:srgbClr val="333D5E"/>
              </a:solidFill>
              <a:prstDash val="solid"/>
              <a:miter/>
              <a:headEnd len="med" w="med" type="none"/>
              <a:tailEnd len="med" w="med" type="none"/>
            </a:ln>
          </p:spPr>
        </p:sp>
        <p:sp>
          <p:nvSpPr>
            <p:cNvPr id="115" name="Shape 115"/>
            <p:cNvSpPr/>
            <p:nvPr/>
          </p:nvSpPr>
          <p:spPr>
            <a:xfrm>
              <a:off x="2379726" y="2687"/>
              <a:ext cx="1487288" cy="944426"/>
            </a:xfrm>
            <a:prstGeom prst="roundRect">
              <a:avLst>
                <a:gd fmla="val 10000" name="adj"/>
              </a:avLst>
            </a:prstGeom>
            <a:solidFill>
              <a:schemeClr val="accent1"/>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 name="Shape 116"/>
            <p:cNvSpPr/>
            <p:nvPr/>
          </p:nvSpPr>
          <p:spPr>
            <a:xfrm>
              <a:off x="2544982" y="159678"/>
              <a:ext cx="1487288" cy="944426"/>
            </a:xfrm>
            <a:prstGeom prst="roundRect">
              <a:avLst>
                <a:gd fmla="val 10000" name="adj"/>
              </a:avLst>
            </a:prstGeom>
            <a:solidFill>
              <a:schemeClr val="lt1">
                <a:alpha val="89411"/>
              </a:schemeClr>
            </a:solidFill>
            <a:ln cap="flat" cmpd="sng" w="12700">
              <a:solidFill>
                <a:schemeClr val="accen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 name="Shape 117"/>
            <p:cNvSpPr txBox="1"/>
            <p:nvPr/>
          </p:nvSpPr>
          <p:spPr>
            <a:xfrm>
              <a:off x="2572641" y="187339"/>
              <a:ext cx="1431966" cy="889104"/>
            </a:xfrm>
            <a:prstGeom prst="rect">
              <a:avLst/>
            </a:prstGeom>
            <a:noFill/>
            <a:ln>
              <a:noFill/>
            </a:ln>
          </p:spPr>
          <p:txBody>
            <a:bodyPr anchorCtr="0" anchor="ctr" bIns="87625" lIns="87625" rIns="87625" tIns="87625">
              <a:noAutofit/>
            </a:bodyPr>
            <a:lstStyle/>
            <a:p>
              <a:pPr indent="0" lvl="0" marL="0" marR="0" rtl="0" algn="ctr">
                <a:lnSpc>
                  <a:spcPct val="90000"/>
                </a:lnSpc>
                <a:spcBef>
                  <a:spcPts val="0"/>
                </a:spcBef>
                <a:spcAft>
                  <a:spcPts val="0"/>
                </a:spcAft>
                <a:buClr>
                  <a:schemeClr val="dk1"/>
                </a:buClr>
                <a:buSzPct val="25000"/>
                <a:buFont typeface="Century Gothic"/>
                <a:buNone/>
              </a:pPr>
              <a:r>
                <a:rPr b="0" i="0" lang="en-US" sz="2300" u="none" cap="none" strike="noStrike">
                  <a:solidFill>
                    <a:schemeClr val="dk1"/>
                  </a:solidFill>
                  <a:latin typeface="Century Gothic"/>
                  <a:ea typeface="Century Gothic"/>
                  <a:cs typeface="Century Gothic"/>
                  <a:sym typeface="Century Gothic"/>
                </a:rPr>
                <a:t>GTA</a:t>
              </a:r>
            </a:p>
          </p:txBody>
        </p:sp>
        <p:sp>
          <p:nvSpPr>
            <p:cNvPr id="118" name="Shape 118"/>
            <p:cNvSpPr/>
            <p:nvPr/>
          </p:nvSpPr>
          <p:spPr>
            <a:xfrm>
              <a:off x="1016379" y="1379666"/>
              <a:ext cx="1487288" cy="944426"/>
            </a:xfrm>
            <a:prstGeom prst="roundRect">
              <a:avLst>
                <a:gd fmla="val 10000" name="adj"/>
              </a:avLst>
            </a:prstGeom>
            <a:solidFill>
              <a:schemeClr val="accent1"/>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 name="Shape 119"/>
            <p:cNvSpPr/>
            <p:nvPr/>
          </p:nvSpPr>
          <p:spPr>
            <a:xfrm>
              <a:off x="1181633" y="1536658"/>
              <a:ext cx="1487288" cy="944426"/>
            </a:xfrm>
            <a:prstGeom prst="roundRect">
              <a:avLst>
                <a:gd fmla="val 10000" name="adj"/>
              </a:avLst>
            </a:prstGeom>
            <a:solidFill>
              <a:schemeClr val="lt1">
                <a:alpha val="89411"/>
              </a:schemeClr>
            </a:solidFill>
            <a:ln cap="flat" cmpd="sng" w="12700">
              <a:solidFill>
                <a:schemeClr val="accen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 name="Shape 120"/>
            <p:cNvSpPr txBox="1"/>
            <p:nvPr/>
          </p:nvSpPr>
          <p:spPr>
            <a:xfrm>
              <a:off x="1209295" y="1564320"/>
              <a:ext cx="1431966" cy="889104"/>
            </a:xfrm>
            <a:prstGeom prst="rect">
              <a:avLst/>
            </a:prstGeom>
            <a:noFill/>
            <a:ln>
              <a:noFill/>
            </a:ln>
          </p:spPr>
          <p:txBody>
            <a:bodyPr anchorCtr="0" anchor="ctr" bIns="87625" lIns="87625" rIns="87625" tIns="87625">
              <a:noAutofit/>
            </a:bodyPr>
            <a:lstStyle/>
            <a:p>
              <a:pPr indent="0" lvl="0" marL="0" marR="0" rtl="0" algn="ctr">
                <a:lnSpc>
                  <a:spcPct val="90000"/>
                </a:lnSpc>
                <a:spcBef>
                  <a:spcPts val="0"/>
                </a:spcBef>
                <a:spcAft>
                  <a:spcPts val="0"/>
                </a:spcAft>
                <a:buClr>
                  <a:schemeClr val="dk1"/>
                </a:buClr>
                <a:buSzPct val="25000"/>
                <a:buFont typeface="Century Gothic"/>
                <a:buNone/>
              </a:pPr>
              <a:r>
                <a:rPr b="0" i="0" lang="en-US" sz="2300" u="none" cap="none" strike="noStrike">
                  <a:solidFill>
                    <a:schemeClr val="dk1"/>
                  </a:solidFill>
                  <a:latin typeface="Century Gothic"/>
                  <a:ea typeface="Century Gothic"/>
                  <a:cs typeface="Century Gothic"/>
                  <a:sym typeface="Century Gothic"/>
                </a:rPr>
                <a:t>PAL</a:t>
              </a:r>
            </a:p>
          </p:txBody>
        </p:sp>
        <p:sp>
          <p:nvSpPr>
            <p:cNvPr id="121" name="Shape 121"/>
            <p:cNvSpPr/>
            <p:nvPr/>
          </p:nvSpPr>
          <p:spPr>
            <a:xfrm>
              <a:off x="107481" y="2756649"/>
              <a:ext cx="1487288" cy="944426"/>
            </a:xfrm>
            <a:prstGeom prst="roundRect">
              <a:avLst>
                <a:gd fmla="val 10000" name="adj"/>
              </a:avLst>
            </a:prstGeom>
            <a:solidFill>
              <a:schemeClr val="accent1"/>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 name="Shape 122"/>
            <p:cNvSpPr/>
            <p:nvPr/>
          </p:nvSpPr>
          <p:spPr>
            <a:xfrm>
              <a:off x="272736" y="2913640"/>
              <a:ext cx="1487288" cy="944426"/>
            </a:xfrm>
            <a:prstGeom prst="roundRect">
              <a:avLst>
                <a:gd fmla="val 10000" name="adj"/>
              </a:avLst>
            </a:prstGeom>
            <a:solidFill>
              <a:schemeClr val="lt1">
                <a:alpha val="89411"/>
              </a:schemeClr>
            </a:solidFill>
            <a:ln cap="flat" cmpd="sng" w="12700">
              <a:solidFill>
                <a:schemeClr val="accen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 name="Shape 123"/>
            <p:cNvSpPr txBox="1"/>
            <p:nvPr/>
          </p:nvSpPr>
          <p:spPr>
            <a:xfrm>
              <a:off x="300395" y="2941300"/>
              <a:ext cx="1431966" cy="889104"/>
            </a:xfrm>
            <a:prstGeom prst="rect">
              <a:avLst/>
            </a:prstGeom>
            <a:noFill/>
            <a:ln>
              <a:noFill/>
            </a:ln>
          </p:spPr>
          <p:txBody>
            <a:bodyPr anchorCtr="0" anchor="ctr" bIns="87625" lIns="87625" rIns="87625" tIns="87625">
              <a:noAutofit/>
            </a:bodyPr>
            <a:lstStyle/>
            <a:p>
              <a:pPr indent="0" lvl="0" marL="0" marR="0" rtl="0" algn="ctr">
                <a:lnSpc>
                  <a:spcPct val="90000"/>
                </a:lnSpc>
                <a:spcBef>
                  <a:spcPts val="0"/>
                </a:spcBef>
                <a:spcAft>
                  <a:spcPts val="0"/>
                </a:spcAft>
                <a:buClr>
                  <a:schemeClr val="dk1"/>
                </a:buClr>
                <a:buSzPct val="25000"/>
                <a:buFont typeface="Century Gothic"/>
                <a:buNone/>
              </a:pPr>
              <a:r>
                <a:rPr b="0" i="0" lang="en-US" sz="2300" u="none" cap="none" strike="noStrike">
                  <a:solidFill>
                    <a:schemeClr val="dk1"/>
                  </a:solidFill>
                  <a:latin typeface="Century Gothic"/>
                  <a:ea typeface="Century Gothic"/>
                  <a:cs typeface="Century Gothic"/>
                  <a:sym typeface="Century Gothic"/>
                </a:rPr>
                <a:t>Students</a:t>
              </a:r>
            </a:p>
          </p:txBody>
        </p:sp>
        <p:sp>
          <p:nvSpPr>
            <p:cNvPr id="124" name="Shape 124"/>
            <p:cNvSpPr/>
            <p:nvPr/>
          </p:nvSpPr>
          <p:spPr>
            <a:xfrm>
              <a:off x="1925277" y="2756649"/>
              <a:ext cx="1487288" cy="944426"/>
            </a:xfrm>
            <a:prstGeom prst="roundRect">
              <a:avLst>
                <a:gd fmla="val 10000" name="adj"/>
              </a:avLst>
            </a:prstGeom>
            <a:solidFill>
              <a:schemeClr val="accent1"/>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 name="Shape 125"/>
            <p:cNvSpPr/>
            <p:nvPr/>
          </p:nvSpPr>
          <p:spPr>
            <a:xfrm>
              <a:off x="2090533" y="2913640"/>
              <a:ext cx="1487288" cy="944426"/>
            </a:xfrm>
            <a:prstGeom prst="roundRect">
              <a:avLst>
                <a:gd fmla="val 10000" name="adj"/>
              </a:avLst>
            </a:prstGeom>
            <a:solidFill>
              <a:schemeClr val="lt1">
                <a:alpha val="89411"/>
              </a:schemeClr>
            </a:solidFill>
            <a:ln cap="flat" cmpd="sng" w="12700">
              <a:solidFill>
                <a:schemeClr val="accen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 name="Shape 126"/>
            <p:cNvSpPr txBox="1"/>
            <p:nvPr/>
          </p:nvSpPr>
          <p:spPr>
            <a:xfrm>
              <a:off x="2118192" y="2941300"/>
              <a:ext cx="1431966" cy="889104"/>
            </a:xfrm>
            <a:prstGeom prst="rect">
              <a:avLst/>
            </a:prstGeom>
            <a:noFill/>
            <a:ln>
              <a:noFill/>
            </a:ln>
          </p:spPr>
          <p:txBody>
            <a:bodyPr anchorCtr="0" anchor="ctr" bIns="87625" lIns="87625" rIns="87625" tIns="87625">
              <a:noAutofit/>
            </a:bodyPr>
            <a:lstStyle/>
            <a:p>
              <a:pPr indent="0" lvl="0" marL="0" marR="0" rtl="0" algn="ctr">
                <a:lnSpc>
                  <a:spcPct val="90000"/>
                </a:lnSpc>
                <a:spcBef>
                  <a:spcPts val="0"/>
                </a:spcBef>
                <a:spcAft>
                  <a:spcPts val="0"/>
                </a:spcAft>
                <a:buClr>
                  <a:schemeClr val="dk1"/>
                </a:buClr>
                <a:buSzPct val="25000"/>
                <a:buFont typeface="Century Gothic"/>
                <a:buNone/>
              </a:pPr>
              <a:r>
                <a:rPr b="0" i="0" lang="en-US" sz="2300" u="none" cap="none" strike="noStrike">
                  <a:solidFill>
                    <a:schemeClr val="dk1"/>
                  </a:solidFill>
                  <a:latin typeface="Century Gothic"/>
                  <a:ea typeface="Century Gothic"/>
                  <a:cs typeface="Century Gothic"/>
                  <a:sym typeface="Century Gothic"/>
                </a:rPr>
                <a:t>PAL</a:t>
              </a:r>
            </a:p>
          </p:txBody>
        </p:sp>
        <p:sp>
          <p:nvSpPr>
            <p:cNvPr id="127" name="Shape 127"/>
            <p:cNvSpPr/>
            <p:nvPr/>
          </p:nvSpPr>
          <p:spPr>
            <a:xfrm>
              <a:off x="3743076" y="1379666"/>
              <a:ext cx="1487288" cy="944426"/>
            </a:xfrm>
            <a:prstGeom prst="roundRect">
              <a:avLst>
                <a:gd fmla="val 10000" name="adj"/>
              </a:avLst>
            </a:prstGeom>
            <a:solidFill>
              <a:schemeClr val="accent1"/>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 name="Shape 128"/>
            <p:cNvSpPr/>
            <p:nvPr/>
          </p:nvSpPr>
          <p:spPr>
            <a:xfrm>
              <a:off x="3908330" y="1536658"/>
              <a:ext cx="1487288" cy="944426"/>
            </a:xfrm>
            <a:prstGeom prst="roundRect">
              <a:avLst>
                <a:gd fmla="val 10000" name="adj"/>
              </a:avLst>
            </a:prstGeom>
            <a:solidFill>
              <a:schemeClr val="lt1">
                <a:alpha val="89411"/>
              </a:schemeClr>
            </a:solidFill>
            <a:ln cap="flat" cmpd="sng" w="12700">
              <a:solidFill>
                <a:schemeClr val="accen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9" name="Shape 129"/>
            <p:cNvSpPr txBox="1"/>
            <p:nvPr/>
          </p:nvSpPr>
          <p:spPr>
            <a:xfrm>
              <a:off x="3935991" y="1564320"/>
              <a:ext cx="1431966" cy="889104"/>
            </a:xfrm>
            <a:prstGeom prst="rect">
              <a:avLst/>
            </a:prstGeom>
            <a:noFill/>
            <a:ln>
              <a:noFill/>
            </a:ln>
          </p:spPr>
          <p:txBody>
            <a:bodyPr anchorCtr="0" anchor="ctr" bIns="87625" lIns="87625" rIns="87625" tIns="87625">
              <a:noAutofit/>
            </a:bodyPr>
            <a:lstStyle/>
            <a:p>
              <a:pPr indent="0" lvl="0" marL="0" marR="0" rtl="0" algn="ctr">
                <a:lnSpc>
                  <a:spcPct val="90000"/>
                </a:lnSpc>
                <a:spcBef>
                  <a:spcPts val="0"/>
                </a:spcBef>
                <a:spcAft>
                  <a:spcPts val="0"/>
                </a:spcAft>
                <a:buClr>
                  <a:schemeClr val="dk1"/>
                </a:buClr>
                <a:buSzPct val="25000"/>
                <a:buFont typeface="Century Gothic"/>
                <a:buNone/>
              </a:pPr>
              <a:r>
                <a:rPr b="0" i="0" lang="en-US" sz="2300" u="none" cap="none" strike="noStrike">
                  <a:solidFill>
                    <a:schemeClr val="dk1"/>
                  </a:solidFill>
                  <a:latin typeface="Century Gothic"/>
                  <a:ea typeface="Century Gothic"/>
                  <a:cs typeface="Century Gothic"/>
                  <a:sym typeface="Century Gothic"/>
                </a:rPr>
                <a:t>Students</a:t>
              </a:r>
            </a:p>
          </p:txBody>
        </p:sp>
        <p:sp>
          <p:nvSpPr>
            <p:cNvPr id="130" name="Shape 130"/>
            <p:cNvSpPr/>
            <p:nvPr/>
          </p:nvSpPr>
          <p:spPr>
            <a:xfrm>
              <a:off x="3743076" y="2756649"/>
              <a:ext cx="1487288" cy="944426"/>
            </a:xfrm>
            <a:prstGeom prst="roundRect">
              <a:avLst>
                <a:gd fmla="val 10000" name="adj"/>
              </a:avLst>
            </a:prstGeom>
            <a:solidFill>
              <a:schemeClr val="accent1"/>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1" name="Shape 131"/>
            <p:cNvSpPr/>
            <p:nvPr/>
          </p:nvSpPr>
          <p:spPr>
            <a:xfrm>
              <a:off x="3908330" y="2913640"/>
              <a:ext cx="1487288" cy="944426"/>
            </a:xfrm>
            <a:prstGeom prst="roundRect">
              <a:avLst>
                <a:gd fmla="val 10000" name="adj"/>
              </a:avLst>
            </a:prstGeom>
            <a:solidFill>
              <a:schemeClr val="lt1">
                <a:alpha val="89411"/>
              </a:schemeClr>
            </a:solidFill>
            <a:ln cap="flat" cmpd="sng" w="12700">
              <a:solidFill>
                <a:schemeClr val="accent1"/>
              </a:solidFill>
              <a:prstDash val="solid"/>
              <a:miter/>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2" name="Shape 132"/>
            <p:cNvSpPr txBox="1"/>
            <p:nvPr/>
          </p:nvSpPr>
          <p:spPr>
            <a:xfrm>
              <a:off x="3935991" y="2941300"/>
              <a:ext cx="1431966" cy="889104"/>
            </a:xfrm>
            <a:prstGeom prst="rect">
              <a:avLst/>
            </a:prstGeom>
            <a:noFill/>
            <a:ln>
              <a:noFill/>
            </a:ln>
          </p:spPr>
          <p:txBody>
            <a:bodyPr anchorCtr="0" anchor="ctr" bIns="87625" lIns="87625" rIns="87625" tIns="87625">
              <a:noAutofit/>
            </a:bodyPr>
            <a:lstStyle/>
            <a:p>
              <a:pPr indent="0" lvl="0" marL="0" marR="0" rtl="0" algn="ctr">
                <a:lnSpc>
                  <a:spcPct val="90000"/>
                </a:lnSpc>
                <a:spcBef>
                  <a:spcPts val="0"/>
                </a:spcBef>
                <a:spcAft>
                  <a:spcPts val="0"/>
                </a:spcAft>
                <a:buClr>
                  <a:schemeClr val="dk1"/>
                </a:buClr>
                <a:buSzPct val="25000"/>
                <a:buFont typeface="Century Gothic"/>
                <a:buNone/>
              </a:pPr>
              <a:r>
                <a:rPr b="0" i="0" lang="en-US" sz="2300" u="none" cap="none" strike="noStrike">
                  <a:solidFill>
                    <a:schemeClr val="dk1"/>
                  </a:solidFill>
                  <a:latin typeface="Century Gothic"/>
                  <a:ea typeface="Century Gothic"/>
                  <a:cs typeface="Century Gothic"/>
                  <a:sym typeface="Century Gothic"/>
                </a:rPr>
                <a:t>Students</a:t>
              </a:r>
            </a:p>
          </p:txBody>
        </p:sp>
      </p:gr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1117308" y="76200"/>
            <a:ext cx="10157353" cy="1397000"/>
          </a:xfrm>
          <a:prstGeom prst="rect">
            <a:avLst/>
          </a:prstGeom>
          <a:noFill/>
          <a:ln>
            <a:noFill/>
          </a:ln>
        </p:spPr>
        <p:txBody>
          <a:bodyPr anchorCtr="0" anchor="b" bIns="60925" lIns="121875" rIns="121875" tIns="60925">
            <a:noAutofit/>
          </a:bodyPr>
          <a:lstStyle/>
          <a:p>
            <a:pPr indent="0" lvl="0" marL="0" marR="0" rtl="0" algn="l">
              <a:lnSpc>
                <a:spcPct val="85000"/>
              </a:lnSpc>
              <a:spcBef>
                <a:spcPts val="0"/>
              </a:spcBef>
              <a:spcAft>
                <a:spcPts val="0"/>
              </a:spcAft>
              <a:buClr>
                <a:schemeClr val="dk1"/>
              </a:buClr>
              <a:buSzPct val="25000"/>
              <a:buFont typeface="Century Gothic"/>
              <a:buNone/>
            </a:pPr>
            <a:r>
              <a:rPr b="0" i="0" lang="en-US" sz="4400" u="none" cap="none" strike="noStrike">
                <a:solidFill>
                  <a:schemeClr val="dk1"/>
                </a:solidFill>
                <a:latin typeface="Century Gothic"/>
                <a:ea typeface="Century Gothic"/>
                <a:cs typeface="Century Gothic"/>
                <a:sym typeface="Century Gothic"/>
              </a:rPr>
              <a:t>Why use the app?</a:t>
            </a:r>
          </a:p>
        </p:txBody>
      </p:sp>
      <p:sp>
        <p:nvSpPr>
          <p:cNvPr id="139" name="Shape 139"/>
          <p:cNvSpPr txBox="1"/>
          <p:nvPr>
            <p:ph idx="2" type="body"/>
          </p:nvPr>
        </p:nvSpPr>
        <p:spPr>
          <a:xfrm>
            <a:off x="1117308" y="1701800"/>
            <a:ext cx="10157353" cy="4470399"/>
          </a:xfrm>
          <a:prstGeom prst="rect">
            <a:avLst/>
          </a:prstGeom>
          <a:noFill/>
          <a:ln>
            <a:noFill/>
          </a:ln>
        </p:spPr>
        <p:txBody>
          <a:bodyPr anchorCtr="0" anchor="t" bIns="60925" lIns="121875" rIns="121875" tIns="60925">
            <a:noAutofit/>
          </a:bodyPr>
          <a:lstStyle/>
          <a:p>
            <a:pPr indent="0" lvl="0" marL="0" marR="0" rtl="0" algn="l">
              <a:lnSpc>
                <a:spcPct val="95000"/>
              </a:lnSpc>
              <a:spcBef>
                <a:spcPts val="0"/>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Students:</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More convenient to get help on computer science related topics and projects. </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In house solution</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GTA/PAL:</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Awards system</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Feedback &amp; rating system</a:t>
            </a:r>
          </a:p>
          <a:p>
            <a:pPr indent="0" lvl="0" marL="0" marR="0" rtl="0" algn="l">
              <a:lnSpc>
                <a:spcPct val="95000"/>
              </a:lnSpc>
              <a:spcBef>
                <a:spcPts val="1866"/>
              </a:spcBef>
              <a:spcAft>
                <a:spcPts val="0"/>
              </a:spcAft>
              <a:buClr>
                <a:schemeClr val="dk1"/>
              </a:buClr>
              <a:buSzPct val="25000"/>
              <a:buFont typeface="Arial"/>
              <a:buNone/>
            </a:pPr>
            <a:r>
              <a:rPr b="0" i="0" lang="en-US" sz="2400" u="none" cap="none" strike="noStrike">
                <a:solidFill>
                  <a:schemeClr val="dk1"/>
                </a:solidFill>
                <a:latin typeface="Century Gothic"/>
                <a:ea typeface="Century Gothic"/>
                <a:cs typeface="Century Gothic"/>
                <a:sym typeface="Century Gothic"/>
              </a:rPr>
              <a:t>Meeting verification system </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1117308" y="76200"/>
            <a:ext cx="10157353" cy="1397000"/>
          </a:xfrm>
          <a:prstGeom prst="rect">
            <a:avLst/>
          </a:prstGeom>
          <a:noFill/>
          <a:ln>
            <a:noFill/>
          </a:ln>
        </p:spPr>
        <p:txBody>
          <a:bodyPr anchorCtr="0" anchor="b" bIns="60925" lIns="121875" rIns="121875" tIns="60925">
            <a:noAutofit/>
          </a:bodyPr>
          <a:lstStyle/>
          <a:p>
            <a:pPr indent="0" lvl="0" marL="0" marR="0" rtl="0" algn="l">
              <a:lnSpc>
                <a:spcPct val="85000"/>
              </a:lnSpc>
              <a:spcBef>
                <a:spcPts val="0"/>
              </a:spcBef>
              <a:spcAft>
                <a:spcPts val="0"/>
              </a:spcAft>
              <a:buClr>
                <a:schemeClr val="dk1"/>
              </a:buClr>
              <a:buSzPct val="25000"/>
              <a:buFont typeface="Century Gothic"/>
              <a:buNone/>
            </a:pPr>
            <a:r>
              <a:rPr b="0" i="0" lang="en-US" sz="4400" u="none" cap="none" strike="noStrike">
                <a:solidFill>
                  <a:schemeClr val="dk1"/>
                </a:solidFill>
                <a:latin typeface="Century Gothic"/>
                <a:ea typeface="Century Gothic"/>
                <a:cs typeface="Century Gothic"/>
                <a:sym typeface="Century Gothic"/>
              </a:rPr>
              <a:t>App Features</a:t>
            </a:r>
          </a:p>
        </p:txBody>
      </p:sp>
      <p:sp>
        <p:nvSpPr>
          <p:cNvPr id="146" name="Shape 146"/>
          <p:cNvSpPr txBox="1"/>
          <p:nvPr>
            <p:ph idx="1" type="body"/>
          </p:nvPr>
        </p:nvSpPr>
        <p:spPr>
          <a:xfrm>
            <a:off x="1117308" y="1701800"/>
            <a:ext cx="4977103" cy="4470399"/>
          </a:xfrm>
          <a:prstGeom prst="rect">
            <a:avLst/>
          </a:prstGeom>
          <a:noFill/>
          <a:ln>
            <a:noFill/>
          </a:ln>
        </p:spPr>
        <p:txBody>
          <a:bodyPr anchorCtr="0" anchor="t" bIns="60925" lIns="121875" rIns="121875" tIns="60925">
            <a:noAutofit/>
          </a:bodyPr>
          <a:lstStyle/>
          <a:p>
            <a:pPr indent="-304747" lvl="0" marL="304747" marR="0" rtl="0" algn="l">
              <a:lnSpc>
                <a:spcPct val="95000"/>
              </a:lnSpc>
              <a:spcBef>
                <a:spcPts val="0"/>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Two-way rating system</a:t>
            </a:r>
          </a:p>
          <a:p>
            <a:pPr indent="-304747" lvl="0" marL="304747" marR="0" rtl="0" algn="l">
              <a:lnSpc>
                <a:spcPct val="95000"/>
              </a:lnSpc>
              <a:spcBef>
                <a:spcPts val="1866"/>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Award system</a:t>
            </a:r>
          </a:p>
          <a:p>
            <a:pPr indent="-304747" lvl="0" marL="304747" marR="0" rtl="0" algn="l">
              <a:lnSpc>
                <a:spcPct val="95000"/>
              </a:lnSpc>
              <a:spcBef>
                <a:spcPts val="1866"/>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Booking system </a:t>
            </a:r>
          </a:p>
          <a:p>
            <a:pPr indent="-304747" lvl="0" marL="304747" marR="0" rtl="0" algn="l">
              <a:lnSpc>
                <a:spcPct val="95000"/>
              </a:lnSpc>
              <a:spcBef>
                <a:spcPts val="1866"/>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Forum </a:t>
            </a:r>
          </a:p>
          <a:p>
            <a:pPr indent="-304747" lvl="0" marL="304747" marR="0" rtl="0" algn="l">
              <a:lnSpc>
                <a:spcPct val="95000"/>
              </a:lnSpc>
              <a:spcBef>
                <a:spcPts val="1866"/>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Profile system</a:t>
            </a:r>
          </a:p>
        </p:txBody>
      </p:sp>
      <p:sp>
        <p:nvSpPr>
          <p:cNvPr id="147" name="Shape 147"/>
          <p:cNvSpPr txBox="1"/>
          <p:nvPr>
            <p:ph idx="2" type="body"/>
          </p:nvPr>
        </p:nvSpPr>
        <p:spPr>
          <a:xfrm>
            <a:off x="6297557" y="1701800"/>
            <a:ext cx="4977103" cy="4470399"/>
          </a:xfrm>
          <a:prstGeom prst="rect">
            <a:avLst/>
          </a:prstGeom>
          <a:noFill/>
          <a:ln>
            <a:noFill/>
          </a:ln>
        </p:spPr>
        <p:txBody>
          <a:bodyPr anchorCtr="0" anchor="t" bIns="60925" lIns="121875" rIns="121875" tIns="60925">
            <a:noAutofit/>
          </a:bodyPr>
          <a:lstStyle/>
          <a:p>
            <a:pPr indent="-304747" lvl="0" marL="304747" marR="0" rtl="0" algn="l">
              <a:lnSpc>
                <a:spcPct val="95000"/>
              </a:lnSpc>
              <a:spcBef>
                <a:spcPts val="0"/>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Limit choice for location meeting</a:t>
            </a:r>
          </a:p>
          <a:p>
            <a:pPr indent="-304747" lvl="0" marL="304747" marR="0" rtl="0" algn="l">
              <a:lnSpc>
                <a:spcPct val="95000"/>
              </a:lnSpc>
              <a:spcBef>
                <a:spcPts val="1866"/>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Introduction video</a:t>
            </a:r>
          </a:p>
          <a:p>
            <a:pPr indent="-304747" lvl="0" marL="304747" marR="0" rtl="0" algn="l">
              <a:lnSpc>
                <a:spcPct val="95000"/>
              </a:lnSpc>
              <a:spcBef>
                <a:spcPts val="1866"/>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Employee privileges (Hierarchy) </a:t>
            </a:r>
          </a:p>
          <a:p>
            <a:pPr indent="-304747" lvl="0" marL="304747" marR="0" rtl="0" algn="l">
              <a:lnSpc>
                <a:spcPct val="95000"/>
              </a:lnSpc>
              <a:spcBef>
                <a:spcPts val="1866"/>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Sign up using Brunel email ID</a:t>
            </a:r>
          </a:p>
          <a:p>
            <a:pPr indent="-304747" lvl="0" marL="304747" marR="0" rtl="0" algn="l">
              <a:lnSpc>
                <a:spcPct val="95000"/>
              </a:lnSpc>
              <a:spcBef>
                <a:spcPts val="1866"/>
              </a:spcBef>
              <a:spcAft>
                <a:spcPts val="0"/>
              </a:spcAft>
              <a:buClr>
                <a:schemeClr val="dk1"/>
              </a:buClr>
              <a:buSzPct val="100000"/>
              <a:buFont typeface="Arial"/>
              <a:buChar char="•"/>
            </a:pPr>
            <a:r>
              <a:rPr b="0" i="0" lang="en-US" sz="2400" u="none" cap="none" strike="noStrike">
                <a:solidFill>
                  <a:schemeClr val="dk1"/>
                </a:solidFill>
                <a:latin typeface="Century Gothic"/>
                <a:ea typeface="Century Gothic"/>
                <a:cs typeface="Century Gothic"/>
                <a:sym typeface="Century Gothic"/>
              </a:rPr>
              <a:t>Notifications </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812589" y="4445000"/>
            <a:ext cx="7008574" cy="1930399"/>
          </a:xfrm>
          <a:prstGeom prst="rect">
            <a:avLst/>
          </a:prstGeom>
          <a:noFill/>
          <a:ln>
            <a:noFill/>
          </a:ln>
        </p:spPr>
        <p:txBody>
          <a:bodyPr anchorCtr="0" anchor="t" bIns="60925" lIns="121875" rIns="121875" tIns="60925">
            <a:noAutofit/>
          </a:bodyPr>
          <a:lstStyle/>
          <a:p>
            <a:pPr indent="0" lvl="0" marL="0" marR="0" rtl="0" algn="l">
              <a:lnSpc>
                <a:spcPct val="85000"/>
              </a:lnSpc>
              <a:spcBef>
                <a:spcPts val="0"/>
              </a:spcBef>
              <a:spcAft>
                <a:spcPts val="0"/>
              </a:spcAft>
              <a:buClr>
                <a:schemeClr val="dk1"/>
              </a:buClr>
              <a:buSzPct val="25000"/>
              <a:buFont typeface="Century Gothic"/>
              <a:buNone/>
            </a:pPr>
            <a:r>
              <a:rPr b="0" i="0" lang="en-US" sz="5400" u="none" cap="none" strike="noStrike">
                <a:solidFill>
                  <a:schemeClr val="dk1"/>
                </a:solidFill>
                <a:latin typeface="Century Gothic"/>
                <a:ea typeface="Century Gothic"/>
                <a:cs typeface="Century Gothic"/>
                <a:sym typeface="Century Gothic"/>
              </a:rPr>
              <a:t>App Design</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1015712" y="0"/>
            <a:ext cx="10157399" cy="903299"/>
          </a:xfrm>
          <a:prstGeom prst="rect">
            <a:avLst/>
          </a:prstGeom>
          <a:noFill/>
          <a:ln>
            <a:noFill/>
          </a:ln>
        </p:spPr>
        <p:txBody>
          <a:bodyPr anchorCtr="0" anchor="b" bIns="60925" lIns="121875" rIns="121875" tIns="60925">
            <a:noAutofit/>
          </a:bodyPr>
          <a:lstStyle/>
          <a:p>
            <a:pPr indent="0" lvl="0" marL="0" marR="0" rtl="0" algn="l">
              <a:lnSpc>
                <a:spcPct val="85000"/>
              </a:lnSpc>
              <a:spcBef>
                <a:spcPts val="0"/>
              </a:spcBef>
              <a:spcAft>
                <a:spcPts val="0"/>
              </a:spcAft>
              <a:buClr>
                <a:schemeClr val="dk1"/>
              </a:buClr>
              <a:buSzPct val="25000"/>
              <a:buFont typeface="Century Gothic"/>
              <a:buNone/>
            </a:pPr>
            <a:r>
              <a:rPr b="0" i="0" lang="en-US" sz="4400" u="none" cap="none" strike="noStrike">
                <a:solidFill>
                  <a:schemeClr val="dk1"/>
                </a:solidFill>
                <a:latin typeface="Century Gothic"/>
                <a:ea typeface="Century Gothic"/>
                <a:cs typeface="Century Gothic"/>
                <a:sym typeface="Century Gothic"/>
              </a:rPr>
              <a:t>Initial Screens</a:t>
            </a:r>
          </a:p>
        </p:txBody>
      </p:sp>
      <p:pic>
        <p:nvPicPr>
          <p:cNvPr id="160" name="Shape 160"/>
          <p:cNvPicPr preferRelativeResize="0"/>
          <p:nvPr/>
        </p:nvPicPr>
        <p:blipFill rotWithShape="1">
          <a:blip r:embed="rId3">
            <a:alphaModFix/>
          </a:blip>
          <a:srcRect b="16684" l="17450" r="64102" t="24815"/>
          <a:stretch/>
        </p:blipFill>
        <p:spPr>
          <a:xfrm>
            <a:off x="348825" y="988075"/>
            <a:ext cx="1685925" cy="3009899"/>
          </a:xfrm>
          <a:prstGeom prst="rect">
            <a:avLst/>
          </a:prstGeom>
          <a:noFill/>
          <a:ln>
            <a:noFill/>
          </a:ln>
        </p:spPr>
      </p:pic>
      <p:pic>
        <p:nvPicPr>
          <p:cNvPr id="161" name="Shape 161"/>
          <p:cNvPicPr preferRelativeResize="0"/>
          <p:nvPr/>
        </p:nvPicPr>
        <p:blipFill rotWithShape="1">
          <a:blip r:embed="rId4">
            <a:alphaModFix/>
          </a:blip>
          <a:srcRect b="9438" l="40862" r="39203" t="28908"/>
          <a:stretch/>
        </p:blipFill>
        <p:spPr>
          <a:xfrm>
            <a:off x="2735900" y="988075"/>
            <a:ext cx="1724025" cy="3009899"/>
          </a:xfrm>
          <a:prstGeom prst="rect">
            <a:avLst/>
          </a:prstGeom>
          <a:noFill/>
          <a:ln>
            <a:noFill/>
          </a:ln>
        </p:spPr>
      </p:pic>
      <p:pic>
        <p:nvPicPr>
          <p:cNvPr id="162" name="Shape 162"/>
          <p:cNvPicPr preferRelativeResize="0"/>
          <p:nvPr/>
        </p:nvPicPr>
        <p:blipFill rotWithShape="1">
          <a:blip r:embed="rId5">
            <a:alphaModFix/>
          </a:blip>
          <a:srcRect b="16383" l="17117" r="64102" t="24229"/>
          <a:stretch/>
        </p:blipFill>
        <p:spPr>
          <a:xfrm>
            <a:off x="5213700" y="988062"/>
            <a:ext cx="1676399" cy="3009899"/>
          </a:xfrm>
          <a:prstGeom prst="rect">
            <a:avLst/>
          </a:prstGeom>
          <a:noFill/>
          <a:ln>
            <a:noFill/>
          </a:ln>
        </p:spPr>
      </p:pic>
      <p:pic>
        <p:nvPicPr>
          <p:cNvPr id="163" name="Shape 163"/>
          <p:cNvPicPr preferRelativeResize="0"/>
          <p:nvPr/>
        </p:nvPicPr>
        <p:blipFill rotWithShape="1">
          <a:blip r:embed="rId6">
            <a:alphaModFix/>
          </a:blip>
          <a:srcRect b="16383" l="17283" r="64104" t="24229"/>
          <a:stretch/>
        </p:blipFill>
        <p:spPr>
          <a:xfrm>
            <a:off x="7643875" y="992825"/>
            <a:ext cx="1666875" cy="3000375"/>
          </a:xfrm>
          <a:prstGeom prst="rect">
            <a:avLst/>
          </a:prstGeom>
          <a:noFill/>
          <a:ln>
            <a:noFill/>
          </a:ln>
        </p:spPr>
      </p:pic>
      <p:pic>
        <p:nvPicPr>
          <p:cNvPr id="164" name="Shape 164"/>
          <p:cNvPicPr preferRelativeResize="0"/>
          <p:nvPr/>
        </p:nvPicPr>
        <p:blipFill rotWithShape="1">
          <a:blip r:embed="rId7">
            <a:alphaModFix/>
          </a:blip>
          <a:srcRect b="9436" l="57474" r="22591" t="28320"/>
          <a:stretch/>
        </p:blipFill>
        <p:spPr>
          <a:xfrm>
            <a:off x="10064525" y="903287"/>
            <a:ext cx="1724025" cy="3028949"/>
          </a:xfrm>
          <a:prstGeom prst="rect">
            <a:avLst/>
          </a:prstGeom>
          <a:noFill/>
          <a:ln>
            <a:noFill/>
          </a:ln>
        </p:spPr>
      </p:pic>
      <p:pic>
        <p:nvPicPr>
          <p:cNvPr id="165" name="Shape 165"/>
          <p:cNvPicPr preferRelativeResize="0"/>
          <p:nvPr/>
        </p:nvPicPr>
        <p:blipFill rotWithShape="1">
          <a:blip r:embed="rId8">
            <a:alphaModFix/>
          </a:blip>
          <a:srcRect b="22641" l="40933" r="40067" t="23434"/>
          <a:stretch/>
        </p:blipFill>
        <p:spPr>
          <a:xfrm>
            <a:off x="348825" y="4082748"/>
            <a:ext cx="1724025" cy="2750824"/>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pic>
        <p:nvPicPr>
          <p:cNvPr id="171" name="Shape 171"/>
          <p:cNvPicPr preferRelativeResize="0"/>
          <p:nvPr/>
        </p:nvPicPr>
        <p:blipFill rotWithShape="1">
          <a:blip r:embed="rId3">
            <a:alphaModFix/>
          </a:blip>
          <a:srcRect b="17377" l="40933" r="40067" t="23432"/>
          <a:stretch/>
        </p:blipFill>
        <p:spPr>
          <a:xfrm>
            <a:off x="498125" y="919487"/>
            <a:ext cx="1724025" cy="3019424"/>
          </a:xfrm>
          <a:prstGeom prst="rect">
            <a:avLst/>
          </a:prstGeom>
          <a:noFill/>
          <a:ln>
            <a:noFill/>
          </a:ln>
        </p:spPr>
      </p:pic>
      <p:pic>
        <p:nvPicPr>
          <p:cNvPr id="172" name="Shape 172"/>
          <p:cNvPicPr preferRelativeResize="0"/>
          <p:nvPr/>
        </p:nvPicPr>
        <p:blipFill rotWithShape="1">
          <a:blip r:embed="rId4">
            <a:alphaModFix/>
          </a:blip>
          <a:srcRect b="17130" l="41205" r="40068" t="23430"/>
          <a:stretch/>
        </p:blipFill>
        <p:spPr>
          <a:xfrm>
            <a:off x="2860500" y="881387"/>
            <a:ext cx="1733549" cy="3095625"/>
          </a:xfrm>
          <a:prstGeom prst="rect">
            <a:avLst/>
          </a:prstGeom>
          <a:noFill/>
          <a:ln>
            <a:noFill/>
          </a:ln>
        </p:spPr>
      </p:pic>
      <p:pic>
        <p:nvPicPr>
          <p:cNvPr id="173" name="Shape 173"/>
          <p:cNvPicPr preferRelativeResize="0"/>
          <p:nvPr/>
        </p:nvPicPr>
        <p:blipFill rotWithShape="1">
          <a:blip r:embed="rId5">
            <a:alphaModFix/>
          </a:blip>
          <a:srcRect b="17374" l="52310" r="29109" t="23682"/>
          <a:stretch/>
        </p:blipFill>
        <p:spPr>
          <a:xfrm>
            <a:off x="5232400" y="890912"/>
            <a:ext cx="1724025" cy="3076574"/>
          </a:xfrm>
          <a:prstGeom prst="rect">
            <a:avLst/>
          </a:prstGeom>
          <a:noFill/>
          <a:ln>
            <a:noFill/>
          </a:ln>
        </p:spPr>
      </p:pic>
      <p:pic>
        <p:nvPicPr>
          <p:cNvPr id="174" name="Shape 174"/>
          <p:cNvPicPr preferRelativeResize="0"/>
          <p:nvPr/>
        </p:nvPicPr>
        <p:blipFill rotWithShape="1">
          <a:blip r:embed="rId6">
            <a:alphaModFix/>
          </a:blip>
          <a:srcRect b="17872" l="52309" r="29109" t="23431"/>
          <a:stretch/>
        </p:blipFill>
        <p:spPr>
          <a:xfrm>
            <a:off x="7594775" y="876637"/>
            <a:ext cx="1752600" cy="3105150"/>
          </a:xfrm>
          <a:prstGeom prst="rect">
            <a:avLst/>
          </a:prstGeom>
          <a:noFill/>
          <a:ln>
            <a:noFill/>
          </a:ln>
        </p:spPr>
      </p:pic>
      <p:pic>
        <p:nvPicPr>
          <p:cNvPr id="175" name="Shape 175"/>
          <p:cNvPicPr preferRelativeResize="0"/>
          <p:nvPr/>
        </p:nvPicPr>
        <p:blipFill rotWithShape="1">
          <a:blip r:embed="rId7">
            <a:alphaModFix/>
          </a:blip>
          <a:srcRect b="8843" l="40862" r="39203" t="28911"/>
          <a:stretch/>
        </p:blipFill>
        <p:spPr>
          <a:xfrm>
            <a:off x="9966675" y="914750"/>
            <a:ext cx="1724025" cy="3028949"/>
          </a:xfrm>
          <a:prstGeom prst="rect">
            <a:avLst/>
          </a:prstGeom>
          <a:noFill/>
          <a:ln>
            <a:noFill/>
          </a:ln>
        </p:spPr>
      </p:pic>
      <p:pic>
        <p:nvPicPr>
          <p:cNvPr id="176" name="Shape 176"/>
          <p:cNvPicPr preferRelativeResize="0"/>
          <p:nvPr/>
        </p:nvPicPr>
        <p:blipFill rotWithShape="1">
          <a:blip r:embed="rId8">
            <a:alphaModFix/>
          </a:blip>
          <a:srcRect b="27314" l="40862" r="39203" t="28912"/>
          <a:stretch/>
        </p:blipFill>
        <p:spPr>
          <a:xfrm>
            <a:off x="521937" y="4490050"/>
            <a:ext cx="1676399" cy="2069824"/>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